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72" r:id="rId3"/>
    <p:sldId id="281" r:id="rId4"/>
    <p:sldId id="273" r:id="rId5"/>
    <p:sldId id="274" r:id="rId6"/>
    <p:sldId id="275" r:id="rId7"/>
    <p:sldId id="276" r:id="rId8"/>
    <p:sldId id="277" r:id="rId9"/>
    <p:sldId id="279" r:id="rId10"/>
    <p:sldId id="260" r:id="rId11"/>
    <p:sldId id="1841" r:id="rId12"/>
    <p:sldId id="1492" r:id="rId13"/>
    <p:sldId id="1812" r:id="rId14"/>
    <p:sldId id="1840" r:id="rId15"/>
    <p:sldId id="1843" r:id="rId16"/>
    <p:sldId id="1844" r:id="rId17"/>
    <p:sldId id="282" r:id="rId18"/>
    <p:sldId id="265" r:id="rId19"/>
    <p:sldId id="266" r:id="rId20"/>
  </p:sldIdLst>
  <p:sldSz cx="9144000" cy="6858000" type="screen4x3"/>
  <p:notesSz cx="6858000" cy="9144000"/>
  <p:defaultTextStyle>
    <a:defPPr>
      <a:defRPr lang="da-DK"/>
    </a:defPPr>
    <a:lvl1pPr algn="l" rtl="0" eaLnBrk="0" fontAlgn="base" hangingPunct="0">
      <a:spcBef>
        <a:spcPct val="0"/>
      </a:spcBef>
      <a:spcAft>
        <a:spcPct val="0"/>
      </a:spcAft>
      <a:defRPr sz="2000"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71D26F-F811-151F-1F80-CA703B2CE3AD}" name="Helle Bitsch Pedersen" initials="HBP" userId="S::iHvdy14@rebild.dk::f8f44dd9-2159-4a83-9e67-b3c382be65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57C09"/>
    <a:srgbClr val="BDFFBF"/>
    <a:srgbClr val="66FF66"/>
    <a:srgbClr val="0061AA"/>
    <a:srgbClr val="FF0000"/>
    <a:srgbClr val="00703C"/>
    <a:srgbClr val="0060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00" d="100"/>
          <a:sy n="100" d="100"/>
        </p:scale>
        <p:origin x="1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8087417-21EE-C01A-8442-9F7FA849FF0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da-DK"/>
          </a:p>
        </p:txBody>
      </p:sp>
      <p:sp>
        <p:nvSpPr>
          <p:cNvPr id="34819" name="Rectangle 3">
            <a:extLst>
              <a:ext uri="{FF2B5EF4-FFF2-40B4-BE49-F238E27FC236}">
                <a16:creationId xmlns:a16="http://schemas.microsoft.com/office/drawing/2014/main" id="{03783146-884C-9027-9781-1C8156F134AD}"/>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da-DK"/>
          </a:p>
        </p:txBody>
      </p:sp>
      <p:sp>
        <p:nvSpPr>
          <p:cNvPr id="34820" name="Rectangle 4">
            <a:extLst>
              <a:ext uri="{FF2B5EF4-FFF2-40B4-BE49-F238E27FC236}">
                <a16:creationId xmlns:a16="http://schemas.microsoft.com/office/drawing/2014/main" id="{CF0A47C9-3350-E23A-76E9-CD1266A9F7EE}"/>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da-DK"/>
          </a:p>
        </p:txBody>
      </p:sp>
      <p:sp>
        <p:nvSpPr>
          <p:cNvPr id="34821" name="Rectangle 5">
            <a:extLst>
              <a:ext uri="{FF2B5EF4-FFF2-40B4-BE49-F238E27FC236}">
                <a16:creationId xmlns:a16="http://schemas.microsoft.com/office/drawing/2014/main" id="{53ED11D9-3378-FA67-AAF7-CDB79D6ECA9A}"/>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12EAE901-10B2-4097-8B92-577E000700A2}" type="slidenum">
              <a:rPr lang="da-DK" altLang="da-DK"/>
              <a:pPr>
                <a:defRPr/>
              </a:pPr>
              <a:t>‹nr.›</a:t>
            </a:fld>
            <a:endParaRPr lang="da-DK" altLang="da-DK"/>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CF506AA-4E3A-999F-26B9-F4F7F8EBACA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da-DK"/>
          </a:p>
        </p:txBody>
      </p:sp>
      <p:sp>
        <p:nvSpPr>
          <p:cNvPr id="35843" name="Rectangle 3">
            <a:extLst>
              <a:ext uri="{FF2B5EF4-FFF2-40B4-BE49-F238E27FC236}">
                <a16:creationId xmlns:a16="http://schemas.microsoft.com/office/drawing/2014/main" id="{93112A2A-7117-5AA3-9ED5-E0745FD5EB38}"/>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da-DK"/>
          </a:p>
        </p:txBody>
      </p:sp>
      <p:sp>
        <p:nvSpPr>
          <p:cNvPr id="2052" name="Rectangle 4">
            <a:extLst>
              <a:ext uri="{FF2B5EF4-FFF2-40B4-BE49-F238E27FC236}">
                <a16:creationId xmlns:a16="http://schemas.microsoft.com/office/drawing/2014/main" id="{F78AE747-51B6-5617-D129-F672B79655C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a:extLst>
              <a:ext uri="{FF2B5EF4-FFF2-40B4-BE49-F238E27FC236}">
                <a16:creationId xmlns:a16="http://schemas.microsoft.com/office/drawing/2014/main" id="{B29C9AAA-15C1-49A9-5E62-25616641010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5846" name="Rectangle 6">
            <a:extLst>
              <a:ext uri="{FF2B5EF4-FFF2-40B4-BE49-F238E27FC236}">
                <a16:creationId xmlns:a16="http://schemas.microsoft.com/office/drawing/2014/main" id="{7B171985-C718-EED1-30F5-E2870C472014}"/>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da-DK"/>
          </a:p>
        </p:txBody>
      </p:sp>
      <p:sp>
        <p:nvSpPr>
          <p:cNvPr id="35847" name="Rectangle 7">
            <a:extLst>
              <a:ext uri="{FF2B5EF4-FFF2-40B4-BE49-F238E27FC236}">
                <a16:creationId xmlns:a16="http://schemas.microsoft.com/office/drawing/2014/main" id="{C7738445-583E-E9D1-ED06-76CABB90D2FE}"/>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B62B80D0-4C0B-4632-A213-C503005E9D6C}" type="slidenum">
              <a:rPr lang="da-DK" altLang="da-DK"/>
              <a:pPr>
                <a:defRPr/>
              </a:pPr>
              <a:t>‹nr.›</a:t>
            </a:fld>
            <a:endParaRPr lang="da-DK" altLang="da-D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8ADFCCE7-AC47-8846-7F00-738C64032C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7FEEBD-B3CC-4E8D-94E5-123607DF79A9}" type="slidenum">
              <a:rPr lang="da-DK" altLang="da-DK" smtClean="0"/>
              <a:pPr>
                <a:spcBef>
                  <a:spcPct val="0"/>
                </a:spcBef>
              </a:pPr>
              <a:t>1</a:t>
            </a:fld>
            <a:endParaRPr lang="da-DK" altLang="da-DK"/>
          </a:p>
        </p:txBody>
      </p:sp>
      <p:sp>
        <p:nvSpPr>
          <p:cNvPr id="5123" name="Rectangle 2">
            <a:extLst>
              <a:ext uri="{FF2B5EF4-FFF2-40B4-BE49-F238E27FC236}">
                <a16:creationId xmlns:a16="http://schemas.microsoft.com/office/drawing/2014/main" id="{15DE4345-7303-1B37-A2F6-0D330652B5E3}"/>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F594F115-E134-B64E-8336-9AFB1E0476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altLang="da-DK">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8D586A2-5A74-4CE6-A2F4-904CC3D7E45D}" type="slidenum">
              <a:rPr lang="da-DK" smtClean="0"/>
              <a:t>14</a:t>
            </a:fld>
            <a:endParaRPr lang="da-DK"/>
          </a:p>
        </p:txBody>
      </p:sp>
    </p:spTree>
    <p:extLst>
      <p:ext uri="{BB962C8B-B14F-4D97-AF65-F5344CB8AC3E}">
        <p14:creationId xmlns:p14="http://schemas.microsoft.com/office/powerpoint/2010/main" val="3078766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titeltypografi i masteren</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a:t>Klik for at redigere undertiteltypografien i masteren</a:t>
            </a:r>
          </a:p>
        </p:txBody>
      </p:sp>
      <p:sp>
        <p:nvSpPr>
          <p:cNvPr id="4" name="Rectangle 4">
            <a:extLst>
              <a:ext uri="{FF2B5EF4-FFF2-40B4-BE49-F238E27FC236}">
                <a16:creationId xmlns:a16="http://schemas.microsoft.com/office/drawing/2014/main" id="{45927190-F51E-571E-AB9D-6B1196091A71}"/>
              </a:ext>
            </a:extLst>
          </p:cNvPr>
          <p:cNvSpPr>
            <a:spLocks noGrp="1" noChangeArrowheads="1"/>
          </p:cNvSpPr>
          <p:nvPr>
            <p:ph type="dt" sz="half" idx="10"/>
          </p:nvPr>
        </p:nvSpPr>
        <p:spPr>
          <a:ln/>
        </p:spPr>
        <p:txBody>
          <a:bodyPr/>
          <a:lstStyle>
            <a:lvl1pPr>
              <a:defRPr/>
            </a:lvl1pPr>
          </a:lstStyle>
          <a:p>
            <a:pPr>
              <a:defRPr/>
            </a:pPr>
            <a:endParaRPr lang="da-DK"/>
          </a:p>
        </p:txBody>
      </p:sp>
      <p:sp>
        <p:nvSpPr>
          <p:cNvPr id="5" name="Rectangle 5">
            <a:extLst>
              <a:ext uri="{FF2B5EF4-FFF2-40B4-BE49-F238E27FC236}">
                <a16:creationId xmlns:a16="http://schemas.microsoft.com/office/drawing/2014/main" id="{0FBCC318-9E6C-C6F4-C4D0-415FBE593B0A}"/>
              </a:ext>
            </a:extLst>
          </p:cNvPr>
          <p:cNvSpPr>
            <a:spLocks noGrp="1" noChangeArrowheads="1"/>
          </p:cNvSpPr>
          <p:nvPr>
            <p:ph type="ftr" sz="quarter" idx="11"/>
          </p:nvPr>
        </p:nvSpPr>
        <p:spPr>
          <a:ln/>
        </p:spPr>
        <p:txBody>
          <a:bodyPr/>
          <a:lstStyle>
            <a:lvl1pPr>
              <a:defRPr/>
            </a:lvl1pPr>
          </a:lstStyle>
          <a:p>
            <a:pPr>
              <a:defRPr/>
            </a:pPr>
            <a:endParaRPr lang="da-DK"/>
          </a:p>
        </p:txBody>
      </p:sp>
      <p:sp>
        <p:nvSpPr>
          <p:cNvPr id="6" name="Rectangle 6">
            <a:extLst>
              <a:ext uri="{FF2B5EF4-FFF2-40B4-BE49-F238E27FC236}">
                <a16:creationId xmlns:a16="http://schemas.microsoft.com/office/drawing/2014/main" id="{4AABF426-5982-4FE6-0A36-CBF7C9D9818B}"/>
              </a:ext>
            </a:extLst>
          </p:cNvPr>
          <p:cNvSpPr>
            <a:spLocks noGrp="1" noChangeArrowheads="1"/>
          </p:cNvSpPr>
          <p:nvPr>
            <p:ph type="sldNum" sz="quarter" idx="12"/>
          </p:nvPr>
        </p:nvSpPr>
        <p:spPr>
          <a:ln/>
        </p:spPr>
        <p:txBody>
          <a:bodyPr/>
          <a:lstStyle>
            <a:lvl1pPr>
              <a:defRPr/>
            </a:lvl1pPr>
          </a:lstStyle>
          <a:p>
            <a:pPr>
              <a:defRPr/>
            </a:pPr>
            <a:fld id="{20BCFAC1-6663-40B1-82B4-5EFB6573D455}" type="slidenum">
              <a:rPr lang="da-DK" altLang="da-DK"/>
              <a:pPr>
                <a:defRPr/>
              </a:pPr>
              <a:t>‹nr.›</a:t>
            </a:fld>
            <a:endParaRPr lang="da-DK" altLang="da-DK"/>
          </a:p>
        </p:txBody>
      </p:sp>
    </p:spTree>
    <p:extLst>
      <p:ext uri="{BB962C8B-B14F-4D97-AF65-F5344CB8AC3E}">
        <p14:creationId xmlns:p14="http://schemas.microsoft.com/office/powerpoint/2010/main" val="2575450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86997835-C644-434E-6861-8581F774E07F}"/>
              </a:ext>
            </a:extLst>
          </p:cNvPr>
          <p:cNvSpPr>
            <a:spLocks noGrp="1" noChangeArrowheads="1"/>
          </p:cNvSpPr>
          <p:nvPr>
            <p:ph type="dt" sz="half" idx="10"/>
          </p:nvPr>
        </p:nvSpPr>
        <p:spPr>
          <a:ln/>
        </p:spPr>
        <p:txBody>
          <a:bodyPr/>
          <a:lstStyle>
            <a:lvl1pPr>
              <a:defRPr/>
            </a:lvl1pPr>
          </a:lstStyle>
          <a:p>
            <a:pPr>
              <a:defRPr/>
            </a:pPr>
            <a:endParaRPr lang="da-DK"/>
          </a:p>
        </p:txBody>
      </p:sp>
      <p:sp>
        <p:nvSpPr>
          <p:cNvPr id="5" name="Rectangle 5">
            <a:extLst>
              <a:ext uri="{FF2B5EF4-FFF2-40B4-BE49-F238E27FC236}">
                <a16:creationId xmlns:a16="http://schemas.microsoft.com/office/drawing/2014/main" id="{CFCA6A09-4F66-D94E-F190-C60B9C437591}"/>
              </a:ext>
            </a:extLst>
          </p:cNvPr>
          <p:cNvSpPr>
            <a:spLocks noGrp="1" noChangeArrowheads="1"/>
          </p:cNvSpPr>
          <p:nvPr>
            <p:ph type="ftr" sz="quarter" idx="11"/>
          </p:nvPr>
        </p:nvSpPr>
        <p:spPr>
          <a:ln/>
        </p:spPr>
        <p:txBody>
          <a:bodyPr/>
          <a:lstStyle>
            <a:lvl1pPr>
              <a:defRPr/>
            </a:lvl1pPr>
          </a:lstStyle>
          <a:p>
            <a:pPr>
              <a:defRPr/>
            </a:pPr>
            <a:endParaRPr lang="da-DK"/>
          </a:p>
        </p:txBody>
      </p:sp>
      <p:sp>
        <p:nvSpPr>
          <p:cNvPr id="6" name="Rectangle 6">
            <a:extLst>
              <a:ext uri="{FF2B5EF4-FFF2-40B4-BE49-F238E27FC236}">
                <a16:creationId xmlns:a16="http://schemas.microsoft.com/office/drawing/2014/main" id="{B50E8B7D-0E71-6394-67E1-D2E5287A79C3}"/>
              </a:ext>
            </a:extLst>
          </p:cNvPr>
          <p:cNvSpPr>
            <a:spLocks noGrp="1" noChangeArrowheads="1"/>
          </p:cNvSpPr>
          <p:nvPr>
            <p:ph type="sldNum" sz="quarter" idx="12"/>
          </p:nvPr>
        </p:nvSpPr>
        <p:spPr>
          <a:ln/>
        </p:spPr>
        <p:txBody>
          <a:bodyPr/>
          <a:lstStyle>
            <a:lvl1pPr>
              <a:defRPr/>
            </a:lvl1pPr>
          </a:lstStyle>
          <a:p>
            <a:pPr>
              <a:defRPr/>
            </a:pPr>
            <a:fld id="{33E99331-892F-4A45-A39C-174B069D58C7}" type="slidenum">
              <a:rPr lang="da-DK" altLang="da-DK"/>
              <a:pPr>
                <a:defRPr/>
              </a:pPr>
              <a:t>‹nr.›</a:t>
            </a:fld>
            <a:endParaRPr lang="da-DK" altLang="da-DK"/>
          </a:p>
        </p:txBody>
      </p:sp>
    </p:spTree>
    <p:extLst>
      <p:ext uri="{BB962C8B-B14F-4D97-AF65-F5344CB8AC3E}">
        <p14:creationId xmlns:p14="http://schemas.microsoft.com/office/powerpoint/2010/main" val="1937132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757988" y="274638"/>
            <a:ext cx="1928812"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971550" y="274638"/>
            <a:ext cx="5634038"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16B3336E-0B80-276F-0418-F9BDB84BF5FE}"/>
              </a:ext>
            </a:extLst>
          </p:cNvPr>
          <p:cNvSpPr>
            <a:spLocks noGrp="1" noChangeArrowheads="1"/>
          </p:cNvSpPr>
          <p:nvPr>
            <p:ph type="dt" sz="half" idx="10"/>
          </p:nvPr>
        </p:nvSpPr>
        <p:spPr>
          <a:ln/>
        </p:spPr>
        <p:txBody>
          <a:bodyPr/>
          <a:lstStyle>
            <a:lvl1pPr>
              <a:defRPr/>
            </a:lvl1pPr>
          </a:lstStyle>
          <a:p>
            <a:pPr>
              <a:defRPr/>
            </a:pPr>
            <a:endParaRPr lang="da-DK"/>
          </a:p>
        </p:txBody>
      </p:sp>
      <p:sp>
        <p:nvSpPr>
          <p:cNvPr id="5" name="Rectangle 5">
            <a:extLst>
              <a:ext uri="{FF2B5EF4-FFF2-40B4-BE49-F238E27FC236}">
                <a16:creationId xmlns:a16="http://schemas.microsoft.com/office/drawing/2014/main" id="{56EA0DEF-65BC-6447-6C9E-22297ACD9C33}"/>
              </a:ext>
            </a:extLst>
          </p:cNvPr>
          <p:cNvSpPr>
            <a:spLocks noGrp="1" noChangeArrowheads="1"/>
          </p:cNvSpPr>
          <p:nvPr>
            <p:ph type="ftr" sz="quarter" idx="11"/>
          </p:nvPr>
        </p:nvSpPr>
        <p:spPr>
          <a:ln/>
        </p:spPr>
        <p:txBody>
          <a:bodyPr/>
          <a:lstStyle>
            <a:lvl1pPr>
              <a:defRPr/>
            </a:lvl1pPr>
          </a:lstStyle>
          <a:p>
            <a:pPr>
              <a:defRPr/>
            </a:pPr>
            <a:endParaRPr lang="da-DK"/>
          </a:p>
        </p:txBody>
      </p:sp>
      <p:sp>
        <p:nvSpPr>
          <p:cNvPr id="6" name="Rectangle 6">
            <a:extLst>
              <a:ext uri="{FF2B5EF4-FFF2-40B4-BE49-F238E27FC236}">
                <a16:creationId xmlns:a16="http://schemas.microsoft.com/office/drawing/2014/main" id="{FF6F9EC4-EEAA-F106-5C8F-1838C77BA03A}"/>
              </a:ext>
            </a:extLst>
          </p:cNvPr>
          <p:cNvSpPr>
            <a:spLocks noGrp="1" noChangeArrowheads="1"/>
          </p:cNvSpPr>
          <p:nvPr>
            <p:ph type="sldNum" sz="quarter" idx="12"/>
          </p:nvPr>
        </p:nvSpPr>
        <p:spPr>
          <a:ln/>
        </p:spPr>
        <p:txBody>
          <a:bodyPr/>
          <a:lstStyle>
            <a:lvl1pPr>
              <a:defRPr/>
            </a:lvl1pPr>
          </a:lstStyle>
          <a:p>
            <a:pPr>
              <a:defRPr/>
            </a:pPr>
            <a:fld id="{BE3C389A-8129-4187-B105-73495E6E76DA}" type="slidenum">
              <a:rPr lang="da-DK" altLang="da-DK"/>
              <a:pPr>
                <a:defRPr/>
              </a:pPr>
              <a:t>‹nr.›</a:t>
            </a:fld>
            <a:endParaRPr lang="da-DK" altLang="da-DK"/>
          </a:p>
        </p:txBody>
      </p:sp>
    </p:spTree>
    <p:extLst>
      <p:ext uri="{BB962C8B-B14F-4D97-AF65-F5344CB8AC3E}">
        <p14:creationId xmlns:p14="http://schemas.microsoft.com/office/powerpoint/2010/main" val="966595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F667F87C-93BF-2A72-82E2-6DB609989B8C}"/>
              </a:ext>
            </a:extLst>
          </p:cNvPr>
          <p:cNvSpPr>
            <a:spLocks noGrp="1" noChangeArrowheads="1"/>
          </p:cNvSpPr>
          <p:nvPr>
            <p:ph type="dt" sz="half" idx="10"/>
          </p:nvPr>
        </p:nvSpPr>
        <p:spPr>
          <a:ln/>
        </p:spPr>
        <p:txBody>
          <a:bodyPr/>
          <a:lstStyle>
            <a:lvl1pPr>
              <a:defRPr/>
            </a:lvl1pPr>
          </a:lstStyle>
          <a:p>
            <a:pPr>
              <a:defRPr/>
            </a:pPr>
            <a:endParaRPr lang="da-DK"/>
          </a:p>
        </p:txBody>
      </p:sp>
      <p:sp>
        <p:nvSpPr>
          <p:cNvPr id="5" name="Rectangle 5">
            <a:extLst>
              <a:ext uri="{FF2B5EF4-FFF2-40B4-BE49-F238E27FC236}">
                <a16:creationId xmlns:a16="http://schemas.microsoft.com/office/drawing/2014/main" id="{D6341CC5-3D61-954D-EAFF-8FC47711C2A4}"/>
              </a:ext>
            </a:extLst>
          </p:cNvPr>
          <p:cNvSpPr>
            <a:spLocks noGrp="1" noChangeArrowheads="1"/>
          </p:cNvSpPr>
          <p:nvPr>
            <p:ph type="ftr" sz="quarter" idx="11"/>
          </p:nvPr>
        </p:nvSpPr>
        <p:spPr>
          <a:ln/>
        </p:spPr>
        <p:txBody>
          <a:bodyPr/>
          <a:lstStyle>
            <a:lvl1pPr>
              <a:defRPr/>
            </a:lvl1pPr>
          </a:lstStyle>
          <a:p>
            <a:pPr>
              <a:defRPr/>
            </a:pPr>
            <a:endParaRPr lang="da-DK"/>
          </a:p>
        </p:txBody>
      </p:sp>
      <p:sp>
        <p:nvSpPr>
          <p:cNvPr id="6" name="Rectangle 6">
            <a:extLst>
              <a:ext uri="{FF2B5EF4-FFF2-40B4-BE49-F238E27FC236}">
                <a16:creationId xmlns:a16="http://schemas.microsoft.com/office/drawing/2014/main" id="{AE43BCCA-CA17-3BE0-007F-708DE0D8F834}"/>
              </a:ext>
            </a:extLst>
          </p:cNvPr>
          <p:cNvSpPr>
            <a:spLocks noGrp="1" noChangeArrowheads="1"/>
          </p:cNvSpPr>
          <p:nvPr>
            <p:ph type="sldNum" sz="quarter" idx="12"/>
          </p:nvPr>
        </p:nvSpPr>
        <p:spPr>
          <a:ln/>
        </p:spPr>
        <p:txBody>
          <a:bodyPr/>
          <a:lstStyle>
            <a:lvl1pPr>
              <a:defRPr/>
            </a:lvl1pPr>
          </a:lstStyle>
          <a:p>
            <a:pPr>
              <a:defRPr/>
            </a:pPr>
            <a:fld id="{BE230551-7371-4E23-949D-206FF009AA07}" type="slidenum">
              <a:rPr lang="da-DK" altLang="da-DK"/>
              <a:pPr>
                <a:defRPr/>
              </a:pPr>
              <a:t>‹nr.›</a:t>
            </a:fld>
            <a:endParaRPr lang="da-DK" altLang="da-DK"/>
          </a:p>
        </p:txBody>
      </p:sp>
    </p:spTree>
    <p:extLst>
      <p:ext uri="{BB962C8B-B14F-4D97-AF65-F5344CB8AC3E}">
        <p14:creationId xmlns:p14="http://schemas.microsoft.com/office/powerpoint/2010/main" val="2093979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typografi i masteren</a:t>
            </a:r>
          </a:p>
        </p:txBody>
      </p:sp>
      <p:sp>
        <p:nvSpPr>
          <p:cNvPr id="4" name="Rectangle 4">
            <a:extLst>
              <a:ext uri="{FF2B5EF4-FFF2-40B4-BE49-F238E27FC236}">
                <a16:creationId xmlns:a16="http://schemas.microsoft.com/office/drawing/2014/main" id="{247CA747-2279-5D21-B314-E11B1252C79B}"/>
              </a:ext>
            </a:extLst>
          </p:cNvPr>
          <p:cNvSpPr>
            <a:spLocks noGrp="1" noChangeArrowheads="1"/>
          </p:cNvSpPr>
          <p:nvPr>
            <p:ph type="dt" sz="half" idx="10"/>
          </p:nvPr>
        </p:nvSpPr>
        <p:spPr>
          <a:ln/>
        </p:spPr>
        <p:txBody>
          <a:bodyPr/>
          <a:lstStyle>
            <a:lvl1pPr>
              <a:defRPr/>
            </a:lvl1pPr>
          </a:lstStyle>
          <a:p>
            <a:pPr>
              <a:defRPr/>
            </a:pPr>
            <a:endParaRPr lang="da-DK"/>
          </a:p>
        </p:txBody>
      </p:sp>
      <p:sp>
        <p:nvSpPr>
          <p:cNvPr id="5" name="Rectangle 5">
            <a:extLst>
              <a:ext uri="{FF2B5EF4-FFF2-40B4-BE49-F238E27FC236}">
                <a16:creationId xmlns:a16="http://schemas.microsoft.com/office/drawing/2014/main" id="{BB8DAE7D-13F5-C26E-046D-F5776676205F}"/>
              </a:ext>
            </a:extLst>
          </p:cNvPr>
          <p:cNvSpPr>
            <a:spLocks noGrp="1" noChangeArrowheads="1"/>
          </p:cNvSpPr>
          <p:nvPr>
            <p:ph type="ftr" sz="quarter" idx="11"/>
          </p:nvPr>
        </p:nvSpPr>
        <p:spPr>
          <a:ln/>
        </p:spPr>
        <p:txBody>
          <a:bodyPr/>
          <a:lstStyle>
            <a:lvl1pPr>
              <a:defRPr/>
            </a:lvl1pPr>
          </a:lstStyle>
          <a:p>
            <a:pPr>
              <a:defRPr/>
            </a:pPr>
            <a:endParaRPr lang="da-DK"/>
          </a:p>
        </p:txBody>
      </p:sp>
      <p:sp>
        <p:nvSpPr>
          <p:cNvPr id="6" name="Rectangle 6">
            <a:extLst>
              <a:ext uri="{FF2B5EF4-FFF2-40B4-BE49-F238E27FC236}">
                <a16:creationId xmlns:a16="http://schemas.microsoft.com/office/drawing/2014/main" id="{D64E4A70-10BA-A1C8-A191-00A78986DDB1}"/>
              </a:ext>
            </a:extLst>
          </p:cNvPr>
          <p:cNvSpPr>
            <a:spLocks noGrp="1" noChangeArrowheads="1"/>
          </p:cNvSpPr>
          <p:nvPr>
            <p:ph type="sldNum" sz="quarter" idx="12"/>
          </p:nvPr>
        </p:nvSpPr>
        <p:spPr>
          <a:ln/>
        </p:spPr>
        <p:txBody>
          <a:bodyPr/>
          <a:lstStyle>
            <a:lvl1pPr>
              <a:defRPr/>
            </a:lvl1pPr>
          </a:lstStyle>
          <a:p>
            <a:pPr>
              <a:defRPr/>
            </a:pPr>
            <a:fld id="{CD1EDD5B-E50C-4977-A8C1-2C1A5179A98B}" type="slidenum">
              <a:rPr lang="da-DK" altLang="da-DK"/>
              <a:pPr>
                <a:defRPr/>
              </a:pPr>
              <a:t>‹nr.›</a:t>
            </a:fld>
            <a:endParaRPr lang="da-DK" altLang="da-DK"/>
          </a:p>
        </p:txBody>
      </p:sp>
    </p:spTree>
    <p:extLst>
      <p:ext uri="{BB962C8B-B14F-4D97-AF65-F5344CB8AC3E}">
        <p14:creationId xmlns:p14="http://schemas.microsoft.com/office/powerpoint/2010/main" val="1897924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971550" y="1600200"/>
            <a:ext cx="3781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905375" y="1600200"/>
            <a:ext cx="3781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Rectangle 4">
            <a:extLst>
              <a:ext uri="{FF2B5EF4-FFF2-40B4-BE49-F238E27FC236}">
                <a16:creationId xmlns:a16="http://schemas.microsoft.com/office/drawing/2014/main" id="{2320959F-F263-B3A3-E489-928621AD8149}"/>
              </a:ext>
            </a:extLst>
          </p:cNvPr>
          <p:cNvSpPr>
            <a:spLocks noGrp="1" noChangeArrowheads="1"/>
          </p:cNvSpPr>
          <p:nvPr>
            <p:ph type="dt" sz="half" idx="10"/>
          </p:nvPr>
        </p:nvSpPr>
        <p:spPr>
          <a:ln/>
        </p:spPr>
        <p:txBody>
          <a:bodyPr/>
          <a:lstStyle>
            <a:lvl1pPr>
              <a:defRPr/>
            </a:lvl1pPr>
          </a:lstStyle>
          <a:p>
            <a:pPr>
              <a:defRPr/>
            </a:pPr>
            <a:endParaRPr lang="da-DK"/>
          </a:p>
        </p:txBody>
      </p:sp>
      <p:sp>
        <p:nvSpPr>
          <p:cNvPr id="6" name="Rectangle 5">
            <a:extLst>
              <a:ext uri="{FF2B5EF4-FFF2-40B4-BE49-F238E27FC236}">
                <a16:creationId xmlns:a16="http://schemas.microsoft.com/office/drawing/2014/main" id="{9DF55D45-45E9-0D99-4235-ACEC72246B5E}"/>
              </a:ext>
            </a:extLst>
          </p:cNvPr>
          <p:cNvSpPr>
            <a:spLocks noGrp="1" noChangeArrowheads="1"/>
          </p:cNvSpPr>
          <p:nvPr>
            <p:ph type="ftr" sz="quarter" idx="11"/>
          </p:nvPr>
        </p:nvSpPr>
        <p:spPr>
          <a:ln/>
        </p:spPr>
        <p:txBody>
          <a:bodyPr/>
          <a:lstStyle>
            <a:lvl1pPr>
              <a:defRPr/>
            </a:lvl1pPr>
          </a:lstStyle>
          <a:p>
            <a:pPr>
              <a:defRPr/>
            </a:pPr>
            <a:endParaRPr lang="da-DK"/>
          </a:p>
        </p:txBody>
      </p:sp>
      <p:sp>
        <p:nvSpPr>
          <p:cNvPr id="7" name="Rectangle 6">
            <a:extLst>
              <a:ext uri="{FF2B5EF4-FFF2-40B4-BE49-F238E27FC236}">
                <a16:creationId xmlns:a16="http://schemas.microsoft.com/office/drawing/2014/main" id="{F5471CBF-E43E-D288-A9C7-BEBF07BF9150}"/>
              </a:ext>
            </a:extLst>
          </p:cNvPr>
          <p:cNvSpPr>
            <a:spLocks noGrp="1" noChangeArrowheads="1"/>
          </p:cNvSpPr>
          <p:nvPr>
            <p:ph type="sldNum" sz="quarter" idx="12"/>
          </p:nvPr>
        </p:nvSpPr>
        <p:spPr>
          <a:ln/>
        </p:spPr>
        <p:txBody>
          <a:bodyPr/>
          <a:lstStyle>
            <a:lvl1pPr>
              <a:defRPr/>
            </a:lvl1pPr>
          </a:lstStyle>
          <a:p>
            <a:pPr>
              <a:defRPr/>
            </a:pPr>
            <a:fld id="{68B8037C-0348-43CD-9409-F36C8F5EDA6A}" type="slidenum">
              <a:rPr lang="da-DK" altLang="da-DK"/>
              <a:pPr>
                <a:defRPr/>
              </a:pPr>
              <a:t>‹nr.›</a:t>
            </a:fld>
            <a:endParaRPr lang="da-DK" altLang="da-DK"/>
          </a:p>
        </p:txBody>
      </p:sp>
    </p:spTree>
    <p:extLst>
      <p:ext uri="{BB962C8B-B14F-4D97-AF65-F5344CB8AC3E}">
        <p14:creationId xmlns:p14="http://schemas.microsoft.com/office/powerpoint/2010/main" val="140918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Rectangle 4">
            <a:extLst>
              <a:ext uri="{FF2B5EF4-FFF2-40B4-BE49-F238E27FC236}">
                <a16:creationId xmlns:a16="http://schemas.microsoft.com/office/drawing/2014/main" id="{22B4DC9A-36CE-BBA3-C38A-9A0B9E0A707D}"/>
              </a:ext>
            </a:extLst>
          </p:cNvPr>
          <p:cNvSpPr>
            <a:spLocks noGrp="1" noChangeArrowheads="1"/>
          </p:cNvSpPr>
          <p:nvPr>
            <p:ph type="dt" sz="half" idx="10"/>
          </p:nvPr>
        </p:nvSpPr>
        <p:spPr>
          <a:ln/>
        </p:spPr>
        <p:txBody>
          <a:bodyPr/>
          <a:lstStyle>
            <a:lvl1pPr>
              <a:defRPr/>
            </a:lvl1pPr>
          </a:lstStyle>
          <a:p>
            <a:pPr>
              <a:defRPr/>
            </a:pPr>
            <a:endParaRPr lang="da-DK"/>
          </a:p>
        </p:txBody>
      </p:sp>
      <p:sp>
        <p:nvSpPr>
          <p:cNvPr id="8" name="Rectangle 5">
            <a:extLst>
              <a:ext uri="{FF2B5EF4-FFF2-40B4-BE49-F238E27FC236}">
                <a16:creationId xmlns:a16="http://schemas.microsoft.com/office/drawing/2014/main" id="{2D83E6F4-006C-D821-B99A-2105C8B22589}"/>
              </a:ext>
            </a:extLst>
          </p:cNvPr>
          <p:cNvSpPr>
            <a:spLocks noGrp="1" noChangeArrowheads="1"/>
          </p:cNvSpPr>
          <p:nvPr>
            <p:ph type="ftr" sz="quarter" idx="11"/>
          </p:nvPr>
        </p:nvSpPr>
        <p:spPr>
          <a:ln/>
        </p:spPr>
        <p:txBody>
          <a:bodyPr/>
          <a:lstStyle>
            <a:lvl1pPr>
              <a:defRPr/>
            </a:lvl1pPr>
          </a:lstStyle>
          <a:p>
            <a:pPr>
              <a:defRPr/>
            </a:pPr>
            <a:endParaRPr lang="da-DK"/>
          </a:p>
        </p:txBody>
      </p:sp>
      <p:sp>
        <p:nvSpPr>
          <p:cNvPr id="9" name="Rectangle 6">
            <a:extLst>
              <a:ext uri="{FF2B5EF4-FFF2-40B4-BE49-F238E27FC236}">
                <a16:creationId xmlns:a16="http://schemas.microsoft.com/office/drawing/2014/main" id="{CF1CD9F7-EF64-D9F4-27E7-74C13E5AD8B6}"/>
              </a:ext>
            </a:extLst>
          </p:cNvPr>
          <p:cNvSpPr>
            <a:spLocks noGrp="1" noChangeArrowheads="1"/>
          </p:cNvSpPr>
          <p:nvPr>
            <p:ph type="sldNum" sz="quarter" idx="12"/>
          </p:nvPr>
        </p:nvSpPr>
        <p:spPr>
          <a:ln/>
        </p:spPr>
        <p:txBody>
          <a:bodyPr/>
          <a:lstStyle>
            <a:lvl1pPr>
              <a:defRPr/>
            </a:lvl1pPr>
          </a:lstStyle>
          <a:p>
            <a:pPr>
              <a:defRPr/>
            </a:pPr>
            <a:fld id="{BD4366D3-973C-4F6F-93BD-5E9C9F275234}" type="slidenum">
              <a:rPr lang="da-DK" altLang="da-DK"/>
              <a:pPr>
                <a:defRPr/>
              </a:pPr>
              <a:t>‹nr.›</a:t>
            </a:fld>
            <a:endParaRPr lang="da-DK" altLang="da-DK"/>
          </a:p>
        </p:txBody>
      </p:sp>
    </p:spTree>
    <p:extLst>
      <p:ext uri="{BB962C8B-B14F-4D97-AF65-F5344CB8AC3E}">
        <p14:creationId xmlns:p14="http://schemas.microsoft.com/office/powerpoint/2010/main" val="276690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Rectangle 4">
            <a:extLst>
              <a:ext uri="{FF2B5EF4-FFF2-40B4-BE49-F238E27FC236}">
                <a16:creationId xmlns:a16="http://schemas.microsoft.com/office/drawing/2014/main" id="{FB4FCCAB-BC9B-4DFB-ED9E-6049E4BC32EA}"/>
              </a:ext>
            </a:extLst>
          </p:cNvPr>
          <p:cNvSpPr>
            <a:spLocks noGrp="1" noChangeArrowheads="1"/>
          </p:cNvSpPr>
          <p:nvPr>
            <p:ph type="dt" sz="half" idx="10"/>
          </p:nvPr>
        </p:nvSpPr>
        <p:spPr>
          <a:ln/>
        </p:spPr>
        <p:txBody>
          <a:bodyPr/>
          <a:lstStyle>
            <a:lvl1pPr>
              <a:defRPr/>
            </a:lvl1pPr>
          </a:lstStyle>
          <a:p>
            <a:pPr>
              <a:defRPr/>
            </a:pPr>
            <a:endParaRPr lang="da-DK"/>
          </a:p>
        </p:txBody>
      </p:sp>
      <p:sp>
        <p:nvSpPr>
          <p:cNvPr id="4" name="Rectangle 5">
            <a:extLst>
              <a:ext uri="{FF2B5EF4-FFF2-40B4-BE49-F238E27FC236}">
                <a16:creationId xmlns:a16="http://schemas.microsoft.com/office/drawing/2014/main" id="{083723E2-8FD9-7912-8F0C-39D83DEF04B4}"/>
              </a:ext>
            </a:extLst>
          </p:cNvPr>
          <p:cNvSpPr>
            <a:spLocks noGrp="1" noChangeArrowheads="1"/>
          </p:cNvSpPr>
          <p:nvPr>
            <p:ph type="ftr" sz="quarter" idx="11"/>
          </p:nvPr>
        </p:nvSpPr>
        <p:spPr>
          <a:ln/>
        </p:spPr>
        <p:txBody>
          <a:bodyPr/>
          <a:lstStyle>
            <a:lvl1pPr>
              <a:defRPr/>
            </a:lvl1pPr>
          </a:lstStyle>
          <a:p>
            <a:pPr>
              <a:defRPr/>
            </a:pPr>
            <a:endParaRPr lang="da-DK"/>
          </a:p>
        </p:txBody>
      </p:sp>
      <p:sp>
        <p:nvSpPr>
          <p:cNvPr id="5" name="Rectangle 6">
            <a:extLst>
              <a:ext uri="{FF2B5EF4-FFF2-40B4-BE49-F238E27FC236}">
                <a16:creationId xmlns:a16="http://schemas.microsoft.com/office/drawing/2014/main" id="{4921033B-471F-1F25-291A-36A01C961D67}"/>
              </a:ext>
            </a:extLst>
          </p:cNvPr>
          <p:cNvSpPr>
            <a:spLocks noGrp="1" noChangeArrowheads="1"/>
          </p:cNvSpPr>
          <p:nvPr>
            <p:ph type="sldNum" sz="quarter" idx="12"/>
          </p:nvPr>
        </p:nvSpPr>
        <p:spPr>
          <a:ln/>
        </p:spPr>
        <p:txBody>
          <a:bodyPr/>
          <a:lstStyle>
            <a:lvl1pPr>
              <a:defRPr/>
            </a:lvl1pPr>
          </a:lstStyle>
          <a:p>
            <a:pPr>
              <a:defRPr/>
            </a:pPr>
            <a:fld id="{55C7FA56-981E-4CC4-A4CC-B89F674ED4DF}" type="slidenum">
              <a:rPr lang="da-DK" altLang="da-DK"/>
              <a:pPr>
                <a:defRPr/>
              </a:pPr>
              <a:t>‹nr.›</a:t>
            </a:fld>
            <a:endParaRPr lang="da-DK" altLang="da-DK"/>
          </a:p>
        </p:txBody>
      </p:sp>
    </p:spTree>
    <p:extLst>
      <p:ext uri="{BB962C8B-B14F-4D97-AF65-F5344CB8AC3E}">
        <p14:creationId xmlns:p14="http://schemas.microsoft.com/office/powerpoint/2010/main" val="375457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B7DD06C-75E0-0E68-E883-A58148C177FB}"/>
              </a:ext>
            </a:extLst>
          </p:cNvPr>
          <p:cNvSpPr>
            <a:spLocks noGrp="1" noChangeArrowheads="1"/>
          </p:cNvSpPr>
          <p:nvPr>
            <p:ph type="dt" sz="half" idx="10"/>
          </p:nvPr>
        </p:nvSpPr>
        <p:spPr>
          <a:ln/>
        </p:spPr>
        <p:txBody>
          <a:bodyPr/>
          <a:lstStyle>
            <a:lvl1pPr>
              <a:defRPr/>
            </a:lvl1pPr>
          </a:lstStyle>
          <a:p>
            <a:pPr>
              <a:defRPr/>
            </a:pPr>
            <a:endParaRPr lang="da-DK"/>
          </a:p>
        </p:txBody>
      </p:sp>
      <p:sp>
        <p:nvSpPr>
          <p:cNvPr id="3" name="Rectangle 5">
            <a:extLst>
              <a:ext uri="{FF2B5EF4-FFF2-40B4-BE49-F238E27FC236}">
                <a16:creationId xmlns:a16="http://schemas.microsoft.com/office/drawing/2014/main" id="{4226DD65-097B-716F-8B34-A9DC393AED75}"/>
              </a:ext>
            </a:extLst>
          </p:cNvPr>
          <p:cNvSpPr>
            <a:spLocks noGrp="1" noChangeArrowheads="1"/>
          </p:cNvSpPr>
          <p:nvPr>
            <p:ph type="ftr" sz="quarter" idx="11"/>
          </p:nvPr>
        </p:nvSpPr>
        <p:spPr>
          <a:ln/>
        </p:spPr>
        <p:txBody>
          <a:bodyPr/>
          <a:lstStyle>
            <a:lvl1pPr>
              <a:defRPr/>
            </a:lvl1pPr>
          </a:lstStyle>
          <a:p>
            <a:pPr>
              <a:defRPr/>
            </a:pPr>
            <a:endParaRPr lang="da-DK"/>
          </a:p>
        </p:txBody>
      </p:sp>
      <p:sp>
        <p:nvSpPr>
          <p:cNvPr id="4" name="Rectangle 6">
            <a:extLst>
              <a:ext uri="{FF2B5EF4-FFF2-40B4-BE49-F238E27FC236}">
                <a16:creationId xmlns:a16="http://schemas.microsoft.com/office/drawing/2014/main" id="{24957436-383D-5CD2-A063-7924DFACE143}"/>
              </a:ext>
            </a:extLst>
          </p:cNvPr>
          <p:cNvSpPr>
            <a:spLocks noGrp="1" noChangeArrowheads="1"/>
          </p:cNvSpPr>
          <p:nvPr>
            <p:ph type="sldNum" sz="quarter" idx="12"/>
          </p:nvPr>
        </p:nvSpPr>
        <p:spPr>
          <a:ln/>
        </p:spPr>
        <p:txBody>
          <a:bodyPr/>
          <a:lstStyle>
            <a:lvl1pPr>
              <a:defRPr/>
            </a:lvl1pPr>
          </a:lstStyle>
          <a:p>
            <a:pPr>
              <a:defRPr/>
            </a:pPr>
            <a:fld id="{A662BD48-9AA2-4491-9253-99F856EBA7FA}" type="slidenum">
              <a:rPr lang="da-DK" altLang="da-DK"/>
              <a:pPr>
                <a:defRPr/>
              </a:pPr>
              <a:t>‹nr.›</a:t>
            </a:fld>
            <a:endParaRPr lang="da-DK" altLang="da-DK"/>
          </a:p>
        </p:txBody>
      </p:sp>
    </p:spTree>
    <p:extLst>
      <p:ext uri="{BB962C8B-B14F-4D97-AF65-F5344CB8AC3E}">
        <p14:creationId xmlns:p14="http://schemas.microsoft.com/office/powerpoint/2010/main" val="4194374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titeltypografi i masteren</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Rectangle 4">
            <a:extLst>
              <a:ext uri="{FF2B5EF4-FFF2-40B4-BE49-F238E27FC236}">
                <a16:creationId xmlns:a16="http://schemas.microsoft.com/office/drawing/2014/main" id="{F68914A9-8DE1-D673-9CF9-7C214D5DEF29}"/>
              </a:ext>
            </a:extLst>
          </p:cNvPr>
          <p:cNvSpPr>
            <a:spLocks noGrp="1" noChangeArrowheads="1"/>
          </p:cNvSpPr>
          <p:nvPr>
            <p:ph type="dt" sz="half" idx="10"/>
          </p:nvPr>
        </p:nvSpPr>
        <p:spPr>
          <a:ln/>
        </p:spPr>
        <p:txBody>
          <a:bodyPr/>
          <a:lstStyle>
            <a:lvl1pPr>
              <a:defRPr/>
            </a:lvl1pPr>
          </a:lstStyle>
          <a:p>
            <a:pPr>
              <a:defRPr/>
            </a:pPr>
            <a:endParaRPr lang="da-DK"/>
          </a:p>
        </p:txBody>
      </p:sp>
      <p:sp>
        <p:nvSpPr>
          <p:cNvPr id="6" name="Rectangle 5">
            <a:extLst>
              <a:ext uri="{FF2B5EF4-FFF2-40B4-BE49-F238E27FC236}">
                <a16:creationId xmlns:a16="http://schemas.microsoft.com/office/drawing/2014/main" id="{D9F46BF4-5F48-D89A-355C-0DB2CBD4343A}"/>
              </a:ext>
            </a:extLst>
          </p:cNvPr>
          <p:cNvSpPr>
            <a:spLocks noGrp="1" noChangeArrowheads="1"/>
          </p:cNvSpPr>
          <p:nvPr>
            <p:ph type="ftr" sz="quarter" idx="11"/>
          </p:nvPr>
        </p:nvSpPr>
        <p:spPr>
          <a:ln/>
        </p:spPr>
        <p:txBody>
          <a:bodyPr/>
          <a:lstStyle>
            <a:lvl1pPr>
              <a:defRPr/>
            </a:lvl1pPr>
          </a:lstStyle>
          <a:p>
            <a:pPr>
              <a:defRPr/>
            </a:pPr>
            <a:endParaRPr lang="da-DK"/>
          </a:p>
        </p:txBody>
      </p:sp>
      <p:sp>
        <p:nvSpPr>
          <p:cNvPr id="7" name="Rectangle 6">
            <a:extLst>
              <a:ext uri="{FF2B5EF4-FFF2-40B4-BE49-F238E27FC236}">
                <a16:creationId xmlns:a16="http://schemas.microsoft.com/office/drawing/2014/main" id="{FC0EC3DD-A933-0DD3-435B-A189F9D55EF9}"/>
              </a:ext>
            </a:extLst>
          </p:cNvPr>
          <p:cNvSpPr>
            <a:spLocks noGrp="1" noChangeArrowheads="1"/>
          </p:cNvSpPr>
          <p:nvPr>
            <p:ph type="sldNum" sz="quarter" idx="12"/>
          </p:nvPr>
        </p:nvSpPr>
        <p:spPr>
          <a:ln/>
        </p:spPr>
        <p:txBody>
          <a:bodyPr/>
          <a:lstStyle>
            <a:lvl1pPr>
              <a:defRPr/>
            </a:lvl1pPr>
          </a:lstStyle>
          <a:p>
            <a:pPr>
              <a:defRPr/>
            </a:pPr>
            <a:fld id="{AE9DA24E-62C9-4FE9-B0CD-16D723F545D0}" type="slidenum">
              <a:rPr lang="da-DK" altLang="da-DK"/>
              <a:pPr>
                <a:defRPr/>
              </a:pPr>
              <a:t>‹nr.›</a:t>
            </a:fld>
            <a:endParaRPr lang="da-DK" altLang="da-DK"/>
          </a:p>
        </p:txBody>
      </p:sp>
    </p:spTree>
    <p:extLst>
      <p:ext uri="{BB962C8B-B14F-4D97-AF65-F5344CB8AC3E}">
        <p14:creationId xmlns:p14="http://schemas.microsoft.com/office/powerpoint/2010/main" val="1722053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Rectangle 4">
            <a:extLst>
              <a:ext uri="{FF2B5EF4-FFF2-40B4-BE49-F238E27FC236}">
                <a16:creationId xmlns:a16="http://schemas.microsoft.com/office/drawing/2014/main" id="{213CE513-C100-84E9-1559-5DCB6907632D}"/>
              </a:ext>
            </a:extLst>
          </p:cNvPr>
          <p:cNvSpPr>
            <a:spLocks noGrp="1" noChangeArrowheads="1"/>
          </p:cNvSpPr>
          <p:nvPr>
            <p:ph type="dt" sz="half" idx="10"/>
          </p:nvPr>
        </p:nvSpPr>
        <p:spPr>
          <a:ln/>
        </p:spPr>
        <p:txBody>
          <a:bodyPr/>
          <a:lstStyle>
            <a:lvl1pPr>
              <a:defRPr/>
            </a:lvl1pPr>
          </a:lstStyle>
          <a:p>
            <a:pPr>
              <a:defRPr/>
            </a:pPr>
            <a:endParaRPr lang="da-DK"/>
          </a:p>
        </p:txBody>
      </p:sp>
      <p:sp>
        <p:nvSpPr>
          <p:cNvPr id="6" name="Rectangle 5">
            <a:extLst>
              <a:ext uri="{FF2B5EF4-FFF2-40B4-BE49-F238E27FC236}">
                <a16:creationId xmlns:a16="http://schemas.microsoft.com/office/drawing/2014/main" id="{A1CB1D40-AEF6-F80F-E09E-AB1E25A964CC}"/>
              </a:ext>
            </a:extLst>
          </p:cNvPr>
          <p:cNvSpPr>
            <a:spLocks noGrp="1" noChangeArrowheads="1"/>
          </p:cNvSpPr>
          <p:nvPr>
            <p:ph type="ftr" sz="quarter" idx="11"/>
          </p:nvPr>
        </p:nvSpPr>
        <p:spPr>
          <a:ln/>
        </p:spPr>
        <p:txBody>
          <a:bodyPr/>
          <a:lstStyle>
            <a:lvl1pPr>
              <a:defRPr/>
            </a:lvl1pPr>
          </a:lstStyle>
          <a:p>
            <a:pPr>
              <a:defRPr/>
            </a:pPr>
            <a:endParaRPr lang="da-DK"/>
          </a:p>
        </p:txBody>
      </p:sp>
      <p:sp>
        <p:nvSpPr>
          <p:cNvPr id="7" name="Rectangle 6">
            <a:extLst>
              <a:ext uri="{FF2B5EF4-FFF2-40B4-BE49-F238E27FC236}">
                <a16:creationId xmlns:a16="http://schemas.microsoft.com/office/drawing/2014/main" id="{753F88ED-06CE-671F-5E6F-7F200E40FA26}"/>
              </a:ext>
            </a:extLst>
          </p:cNvPr>
          <p:cNvSpPr>
            <a:spLocks noGrp="1" noChangeArrowheads="1"/>
          </p:cNvSpPr>
          <p:nvPr>
            <p:ph type="sldNum" sz="quarter" idx="12"/>
          </p:nvPr>
        </p:nvSpPr>
        <p:spPr>
          <a:ln/>
        </p:spPr>
        <p:txBody>
          <a:bodyPr/>
          <a:lstStyle>
            <a:lvl1pPr>
              <a:defRPr/>
            </a:lvl1pPr>
          </a:lstStyle>
          <a:p>
            <a:pPr>
              <a:defRPr/>
            </a:pPr>
            <a:fld id="{D327DD84-CAE0-48C3-8D8A-D7361112F180}" type="slidenum">
              <a:rPr lang="da-DK" altLang="da-DK"/>
              <a:pPr>
                <a:defRPr/>
              </a:pPr>
              <a:t>‹nr.›</a:t>
            </a:fld>
            <a:endParaRPr lang="da-DK" altLang="da-DK"/>
          </a:p>
        </p:txBody>
      </p:sp>
    </p:spTree>
    <p:extLst>
      <p:ext uri="{BB962C8B-B14F-4D97-AF65-F5344CB8AC3E}">
        <p14:creationId xmlns:p14="http://schemas.microsoft.com/office/powerpoint/2010/main" val="3411482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A9378A0-1833-941C-F482-7D80D0097D47}"/>
              </a:ext>
            </a:extLst>
          </p:cNvPr>
          <p:cNvSpPr>
            <a:spLocks noGrp="1" noChangeArrowheads="1"/>
          </p:cNvSpPr>
          <p:nvPr>
            <p:ph type="title"/>
          </p:nvPr>
        </p:nvSpPr>
        <p:spPr bwMode="auto">
          <a:xfrm>
            <a:off x="971550" y="274638"/>
            <a:ext cx="7715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a:t>Klik for at redigere titeltypografi i masteren</a:t>
            </a:r>
          </a:p>
        </p:txBody>
      </p:sp>
      <p:sp>
        <p:nvSpPr>
          <p:cNvPr id="1027" name="Rectangle 3">
            <a:extLst>
              <a:ext uri="{FF2B5EF4-FFF2-40B4-BE49-F238E27FC236}">
                <a16:creationId xmlns:a16="http://schemas.microsoft.com/office/drawing/2014/main" id="{0F964870-4780-0921-C698-BBCC2153E662}"/>
              </a:ext>
            </a:extLst>
          </p:cNvPr>
          <p:cNvSpPr>
            <a:spLocks noGrp="1" noChangeArrowheads="1"/>
          </p:cNvSpPr>
          <p:nvPr>
            <p:ph type="body" idx="1"/>
          </p:nvPr>
        </p:nvSpPr>
        <p:spPr bwMode="auto">
          <a:xfrm>
            <a:off x="971550" y="1600200"/>
            <a:ext cx="7715250"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a:t>Klik for at redigere teksttypografierne i masteren</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1028" name="Rectangle 4">
            <a:extLst>
              <a:ext uri="{FF2B5EF4-FFF2-40B4-BE49-F238E27FC236}">
                <a16:creationId xmlns:a16="http://schemas.microsoft.com/office/drawing/2014/main" id="{63C2A165-68BA-A75D-4EA1-521EFB8BB4F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da-DK"/>
          </a:p>
        </p:txBody>
      </p:sp>
      <p:sp>
        <p:nvSpPr>
          <p:cNvPr id="1029" name="Rectangle 5">
            <a:extLst>
              <a:ext uri="{FF2B5EF4-FFF2-40B4-BE49-F238E27FC236}">
                <a16:creationId xmlns:a16="http://schemas.microsoft.com/office/drawing/2014/main" id="{3195A3CF-94C2-AAB5-C9D7-9410A5D736F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da-DK"/>
          </a:p>
        </p:txBody>
      </p:sp>
      <p:sp>
        <p:nvSpPr>
          <p:cNvPr id="1030" name="Rectangle 6">
            <a:extLst>
              <a:ext uri="{FF2B5EF4-FFF2-40B4-BE49-F238E27FC236}">
                <a16:creationId xmlns:a16="http://schemas.microsoft.com/office/drawing/2014/main" id="{5D4FF68B-170A-56AC-D0DA-2629630EAFB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971DDDF5-DD4B-4EB7-90AF-890666FF1A3C}" type="slidenum">
              <a:rPr lang="da-DK" altLang="da-DK"/>
              <a:pPr>
                <a:defRPr/>
              </a:pPr>
              <a:t>‹nr.›</a:t>
            </a:fld>
            <a:endParaRPr lang="da-DK" altLang="da-DK"/>
          </a:p>
        </p:txBody>
      </p:sp>
      <p:sp>
        <p:nvSpPr>
          <p:cNvPr id="1031" name="Rectangle 9">
            <a:extLst>
              <a:ext uri="{FF2B5EF4-FFF2-40B4-BE49-F238E27FC236}">
                <a16:creationId xmlns:a16="http://schemas.microsoft.com/office/drawing/2014/main" id="{1E3DDC9A-E5B9-109D-BEB6-18898D7947C7}"/>
              </a:ext>
            </a:extLst>
          </p:cNvPr>
          <p:cNvSpPr>
            <a:spLocks noChangeArrowheads="1"/>
          </p:cNvSpPr>
          <p:nvPr/>
        </p:nvSpPr>
        <p:spPr bwMode="auto">
          <a:xfrm>
            <a:off x="0" y="6294438"/>
            <a:ext cx="9144000" cy="298450"/>
          </a:xfrm>
          <a:prstGeom prst="rect">
            <a:avLst/>
          </a:prstGeom>
          <a:solidFill>
            <a:srgbClr val="006053"/>
          </a:solidFill>
          <a:ln>
            <a:noFill/>
          </a:ln>
        </p:spPr>
        <p:txBody>
          <a:bodyPr wrap="none"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defRPr/>
            </a:pPr>
            <a:endParaRPr lang="da-DK" altLang="da-DK"/>
          </a:p>
        </p:txBody>
      </p:sp>
      <p:sp>
        <p:nvSpPr>
          <p:cNvPr id="1032" name="Rectangle 10">
            <a:extLst>
              <a:ext uri="{FF2B5EF4-FFF2-40B4-BE49-F238E27FC236}">
                <a16:creationId xmlns:a16="http://schemas.microsoft.com/office/drawing/2014/main" id="{6DF220C0-0900-C456-6A54-49D86D87A2AD}"/>
              </a:ext>
            </a:extLst>
          </p:cNvPr>
          <p:cNvSpPr>
            <a:spLocks noChangeArrowheads="1"/>
          </p:cNvSpPr>
          <p:nvPr/>
        </p:nvSpPr>
        <p:spPr bwMode="auto">
          <a:xfrm>
            <a:off x="0" y="6616700"/>
            <a:ext cx="9144000" cy="42863"/>
          </a:xfrm>
          <a:prstGeom prst="rect">
            <a:avLst/>
          </a:prstGeom>
          <a:solidFill>
            <a:srgbClr val="0061AA"/>
          </a:solidFill>
          <a:ln>
            <a:noFill/>
          </a:ln>
        </p:spPr>
        <p:txBody>
          <a:bodyPr wrap="none"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defRPr/>
            </a:pPr>
            <a:endParaRPr lang="da-DK" altLang="da-DK"/>
          </a:p>
        </p:txBody>
      </p:sp>
      <p:pic>
        <p:nvPicPr>
          <p:cNvPr id="1033" name="Picture 12" descr="rebild_navn_hvid20">
            <a:extLst>
              <a:ext uri="{FF2B5EF4-FFF2-40B4-BE49-F238E27FC236}">
                <a16:creationId xmlns:a16="http://schemas.microsoft.com/office/drawing/2014/main" id="{721A78E0-148D-04C2-37A2-67E74B4D680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16226" t="-20168" r="-12830" b="-22690"/>
          <a:stretch>
            <a:fillRect/>
          </a:stretch>
        </p:blipFill>
        <p:spPr bwMode="auto">
          <a:xfrm>
            <a:off x="7966075" y="6305550"/>
            <a:ext cx="5429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200" b="1">
          <a:solidFill>
            <a:srgbClr val="006053"/>
          </a:solidFill>
          <a:latin typeface="+mj-lt"/>
          <a:ea typeface="+mj-ea"/>
          <a:cs typeface="+mj-cs"/>
        </a:defRPr>
      </a:lvl1pPr>
      <a:lvl2pPr algn="l" rtl="0" eaLnBrk="0" fontAlgn="base" hangingPunct="0">
        <a:spcBef>
          <a:spcPct val="0"/>
        </a:spcBef>
        <a:spcAft>
          <a:spcPct val="0"/>
        </a:spcAft>
        <a:defRPr sz="3200" b="1">
          <a:solidFill>
            <a:srgbClr val="006053"/>
          </a:solidFill>
          <a:latin typeface="Verdana" pitchFamily="34" charset="0"/>
        </a:defRPr>
      </a:lvl2pPr>
      <a:lvl3pPr algn="l" rtl="0" eaLnBrk="0" fontAlgn="base" hangingPunct="0">
        <a:spcBef>
          <a:spcPct val="0"/>
        </a:spcBef>
        <a:spcAft>
          <a:spcPct val="0"/>
        </a:spcAft>
        <a:defRPr sz="3200" b="1">
          <a:solidFill>
            <a:srgbClr val="006053"/>
          </a:solidFill>
          <a:latin typeface="Verdana" pitchFamily="34" charset="0"/>
        </a:defRPr>
      </a:lvl3pPr>
      <a:lvl4pPr algn="l" rtl="0" eaLnBrk="0" fontAlgn="base" hangingPunct="0">
        <a:spcBef>
          <a:spcPct val="0"/>
        </a:spcBef>
        <a:spcAft>
          <a:spcPct val="0"/>
        </a:spcAft>
        <a:defRPr sz="3200" b="1">
          <a:solidFill>
            <a:srgbClr val="006053"/>
          </a:solidFill>
          <a:latin typeface="Verdana" pitchFamily="34" charset="0"/>
        </a:defRPr>
      </a:lvl4pPr>
      <a:lvl5pPr algn="l" rtl="0" eaLnBrk="0" fontAlgn="base" hangingPunct="0">
        <a:spcBef>
          <a:spcPct val="0"/>
        </a:spcBef>
        <a:spcAft>
          <a:spcPct val="0"/>
        </a:spcAft>
        <a:defRPr sz="3200" b="1">
          <a:solidFill>
            <a:srgbClr val="006053"/>
          </a:solidFill>
          <a:latin typeface="Verdana" pitchFamily="34" charset="0"/>
        </a:defRPr>
      </a:lvl5pPr>
      <a:lvl6pPr marL="457200" algn="l" rtl="0" fontAlgn="base">
        <a:spcBef>
          <a:spcPct val="0"/>
        </a:spcBef>
        <a:spcAft>
          <a:spcPct val="0"/>
        </a:spcAft>
        <a:defRPr sz="3200" b="1">
          <a:solidFill>
            <a:srgbClr val="006053"/>
          </a:solidFill>
          <a:latin typeface="Verdana" pitchFamily="34" charset="0"/>
        </a:defRPr>
      </a:lvl6pPr>
      <a:lvl7pPr marL="914400" algn="l" rtl="0" fontAlgn="base">
        <a:spcBef>
          <a:spcPct val="0"/>
        </a:spcBef>
        <a:spcAft>
          <a:spcPct val="0"/>
        </a:spcAft>
        <a:defRPr sz="3200" b="1">
          <a:solidFill>
            <a:srgbClr val="006053"/>
          </a:solidFill>
          <a:latin typeface="Verdana" pitchFamily="34" charset="0"/>
        </a:defRPr>
      </a:lvl7pPr>
      <a:lvl8pPr marL="1371600" algn="l" rtl="0" fontAlgn="base">
        <a:spcBef>
          <a:spcPct val="0"/>
        </a:spcBef>
        <a:spcAft>
          <a:spcPct val="0"/>
        </a:spcAft>
        <a:defRPr sz="3200" b="1">
          <a:solidFill>
            <a:srgbClr val="006053"/>
          </a:solidFill>
          <a:latin typeface="Verdana" pitchFamily="34" charset="0"/>
        </a:defRPr>
      </a:lvl8pPr>
      <a:lvl9pPr marL="1828800" algn="l" rtl="0" fontAlgn="base">
        <a:spcBef>
          <a:spcPct val="0"/>
        </a:spcBef>
        <a:spcAft>
          <a:spcPct val="0"/>
        </a:spcAft>
        <a:defRPr sz="3200" b="1">
          <a:solidFill>
            <a:srgbClr val="006053"/>
          </a:solidFill>
          <a:latin typeface="Verdana" pitchFamily="34"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A4FCAEED-C3C2-2F89-F0DA-CD20B7AA8E9A}"/>
              </a:ext>
            </a:extLst>
          </p:cNvPr>
          <p:cNvSpPr>
            <a:spLocks noChangeArrowheads="1"/>
          </p:cNvSpPr>
          <p:nvPr/>
        </p:nvSpPr>
        <p:spPr bwMode="auto">
          <a:xfrm>
            <a:off x="3995738" y="5949950"/>
            <a:ext cx="4897437" cy="287338"/>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000">
                <a:solidFill>
                  <a:schemeClr val="tx1"/>
                </a:solidFill>
                <a:latin typeface="Verdana" panose="020B0604030504040204" pitchFamily="34" charset="0"/>
              </a:defRPr>
            </a:lvl1pPr>
            <a:lvl2pPr marL="742950" indent="-285750">
              <a:spcBef>
                <a:spcPct val="20000"/>
              </a:spcBef>
              <a:buChar char="–"/>
              <a:defRPr sz="2000">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sz="1600">
                <a:solidFill>
                  <a:schemeClr val="tx1"/>
                </a:solidFill>
                <a:latin typeface="Verdana" panose="020B0604030504040204" pitchFamily="34" charset="0"/>
              </a:defRPr>
            </a:lvl4pPr>
            <a:lvl5pPr marL="2057400" indent="-228600">
              <a:spcBef>
                <a:spcPct val="20000"/>
              </a:spcBef>
              <a:buChar char="»"/>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Verdana" panose="020B0604030504040204" pitchFamily="34" charset="0"/>
              </a:defRPr>
            </a:lvl9pPr>
          </a:lstStyle>
          <a:p>
            <a:pPr algn="ctr" eaLnBrk="1" hangingPunct="1">
              <a:spcBef>
                <a:spcPct val="0"/>
              </a:spcBef>
              <a:buFontTx/>
              <a:buNone/>
            </a:pPr>
            <a:endParaRPr lang="da-DK" altLang="da-DK">
              <a:solidFill>
                <a:schemeClr val="bg1"/>
              </a:solidFill>
            </a:endParaRPr>
          </a:p>
        </p:txBody>
      </p:sp>
      <p:pic>
        <p:nvPicPr>
          <p:cNvPr id="4099" name="Picture 6" descr="på-vej">
            <a:extLst>
              <a:ext uri="{FF2B5EF4-FFF2-40B4-BE49-F238E27FC236}">
                <a16:creationId xmlns:a16="http://schemas.microsoft.com/office/drawing/2014/main" id="{71C83EA4-A7D1-2A95-450B-930061FFF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552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Billede 2" descr="Et billede, der indeholder tekst, udendørs, person&#10;&#10;Automatisk genereret beskrivelse">
            <a:extLst>
              <a:ext uri="{FF2B5EF4-FFF2-40B4-BE49-F238E27FC236}">
                <a16:creationId xmlns:a16="http://schemas.microsoft.com/office/drawing/2014/main" id="{A2E977A3-D7FF-4B97-AFC8-2BFDB6159E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1440"/>
            <a:ext cx="9144000" cy="609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Billede 4" descr="Et billede, der indeholder sort, indendørs, mørk, hvid&#10;&#10;Automatisk genereret beskrivelse">
            <a:extLst>
              <a:ext uri="{FF2B5EF4-FFF2-40B4-BE49-F238E27FC236}">
                <a16:creationId xmlns:a16="http://schemas.microsoft.com/office/drawing/2014/main" id="{BD94CB7C-2E91-892E-2083-0B3A963D4B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2793" b="47900"/>
          <a:stretch>
            <a:fillRect/>
          </a:stretch>
        </p:blipFill>
        <p:spPr bwMode="auto">
          <a:xfrm>
            <a:off x="5143052" y="-783085"/>
            <a:ext cx="4181476" cy="435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kstfelt 5">
            <a:extLst>
              <a:ext uri="{FF2B5EF4-FFF2-40B4-BE49-F238E27FC236}">
                <a16:creationId xmlns:a16="http://schemas.microsoft.com/office/drawing/2014/main" id="{C521FBDF-778F-301A-32D4-649D4494F6D1}"/>
              </a:ext>
            </a:extLst>
          </p:cNvPr>
          <p:cNvSpPr txBox="1">
            <a:spLocks noChangeArrowheads="1"/>
          </p:cNvSpPr>
          <p:nvPr/>
        </p:nvSpPr>
        <p:spPr bwMode="auto">
          <a:xfrm rot="279315">
            <a:off x="5723790" y="1015721"/>
            <a:ext cx="2713037"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Verdana" panose="020B0604030504040204" pitchFamily="34" charset="0"/>
              </a:defRPr>
            </a:lvl1pPr>
            <a:lvl2pPr marL="742950" indent="-285750">
              <a:spcBef>
                <a:spcPct val="20000"/>
              </a:spcBef>
              <a:buChar char="–"/>
              <a:defRPr sz="2000">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sz="1600">
                <a:solidFill>
                  <a:schemeClr val="tx1"/>
                </a:solidFill>
                <a:latin typeface="Verdana" panose="020B0604030504040204" pitchFamily="34" charset="0"/>
              </a:defRPr>
            </a:lvl4pPr>
            <a:lvl5pPr marL="2057400" indent="-228600">
              <a:spcBef>
                <a:spcPct val="20000"/>
              </a:spcBef>
              <a:buChar char="»"/>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Verdana" panose="020B0604030504040204" pitchFamily="34" charset="0"/>
              </a:defRPr>
            </a:lvl9pPr>
          </a:lstStyle>
          <a:p>
            <a:pPr algn="ctr">
              <a:spcBef>
                <a:spcPct val="0"/>
              </a:spcBef>
              <a:buFontTx/>
              <a:buNone/>
            </a:pPr>
            <a:r>
              <a:rPr lang="da-DK" altLang="da-DK" sz="2400" b="1" dirty="0">
                <a:solidFill>
                  <a:srgbClr val="E57C09"/>
                </a:solidFill>
                <a:effectLst>
                  <a:outerShdw blurRad="38100" dist="38100" dir="2700000" algn="tl">
                    <a:srgbClr val="000000">
                      <a:alpha val="43137"/>
                    </a:srgbClr>
                  </a:outerShdw>
                </a:effectLst>
                <a:latin typeface="Candara" panose="020E0502030303020204" pitchFamily="34" charset="0"/>
              </a:rPr>
              <a:t>Hvordan løfter </a:t>
            </a:r>
          </a:p>
          <a:p>
            <a:pPr algn="ctr">
              <a:spcBef>
                <a:spcPct val="0"/>
              </a:spcBef>
              <a:buFontTx/>
              <a:buNone/>
            </a:pPr>
            <a:r>
              <a:rPr lang="da-DK" altLang="da-DK" sz="2400" b="1" dirty="0">
                <a:solidFill>
                  <a:srgbClr val="E57C09"/>
                </a:solidFill>
                <a:effectLst>
                  <a:outerShdw blurRad="38100" dist="38100" dir="2700000" algn="tl">
                    <a:srgbClr val="000000">
                      <a:alpha val="43137"/>
                    </a:srgbClr>
                  </a:outerShdw>
                </a:effectLst>
                <a:latin typeface="Candara" panose="020E0502030303020204" pitchFamily="34" charset="0"/>
              </a:rPr>
              <a:t>vi sammen børn </a:t>
            </a:r>
          </a:p>
          <a:p>
            <a:pPr algn="ctr">
              <a:spcBef>
                <a:spcPct val="0"/>
              </a:spcBef>
              <a:buFontTx/>
              <a:buNone/>
            </a:pPr>
            <a:r>
              <a:rPr lang="da-DK" altLang="da-DK" sz="2400" b="1" dirty="0">
                <a:solidFill>
                  <a:srgbClr val="E57C09"/>
                </a:solidFill>
                <a:effectLst>
                  <a:outerShdw blurRad="38100" dist="38100" dir="2700000" algn="tl">
                    <a:srgbClr val="000000">
                      <a:alpha val="43137"/>
                    </a:srgbClr>
                  </a:outerShdw>
                </a:effectLst>
                <a:latin typeface="Candara" panose="020E0502030303020204" pitchFamily="34" charset="0"/>
              </a:rPr>
              <a:t>og unges sundhed og trivsel?</a:t>
            </a:r>
          </a:p>
          <a:p>
            <a:pPr>
              <a:spcBef>
                <a:spcPct val="0"/>
              </a:spcBef>
              <a:buFontTx/>
              <a:buNone/>
            </a:pPr>
            <a:endParaRPr lang="da-DK" altLang="da-DK" dirty="0"/>
          </a:p>
        </p:txBody>
      </p:sp>
      <p:sp>
        <p:nvSpPr>
          <p:cNvPr id="4103" name="Text Box 8">
            <a:extLst>
              <a:ext uri="{FF2B5EF4-FFF2-40B4-BE49-F238E27FC236}">
                <a16:creationId xmlns:a16="http://schemas.microsoft.com/office/drawing/2014/main" id="{3268703C-1D36-245D-73A0-C51DDA464427}"/>
              </a:ext>
            </a:extLst>
          </p:cNvPr>
          <p:cNvSpPr txBox="1">
            <a:spLocks noChangeArrowheads="1"/>
          </p:cNvSpPr>
          <p:nvPr/>
        </p:nvSpPr>
        <p:spPr bwMode="auto">
          <a:xfrm>
            <a:off x="348823" y="5586413"/>
            <a:ext cx="87852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Verdana" panose="020B0604030504040204" pitchFamily="34" charset="0"/>
              </a:defRPr>
            </a:lvl1pPr>
            <a:lvl2pPr marL="742950" indent="-285750">
              <a:spcBef>
                <a:spcPct val="20000"/>
              </a:spcBef>
              <a:buChar char="–"/>
              <a:defRPr sz="2000">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sz="1600">
                <a:solidFill>
                  <a:schemeClr val="tx1"/>
                </a:solidFill>
                <a:latin typeface="Verdana" panose="020B0604030504040204" pitchFamily="34" charset="0"/>
              </a:defRPr>
            </a:lvl4pPr>
            <a:lvl5pPr marL="2057400" indent="-228600">
              <a:spcBef>
                <a:spcPct val="20000"/>
              </a:spcBef>
              <a:buChar char="»"/>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Verdana" panose="020B0604030504040204" pitchFamily="34" charset="0"/>
              </a:defRPr>
            </a:lvl9pPr>
          </a:lstStyle>
          <a:p>
            <a:pPr eaLnBrk="1" hangingPunct="1">
              <a:spcBef>
                <a:spcPct val="50000"/>
              </a:spcBef>
              <a:buFontTx/>
              <a:buNone/>
            </a:pPr>
            <a:r>
              <a:rPr lang="da-DK" altLang="da-DK" b="1" dirty="0">
                <a:effectLst>
                  <a:outerShdw blurRad="38100" dist="38100" dir="2700000" algn="tl">
                    <a:srgbClr val="000000">
                      <a:alpha val="43137"/>
                    </a:srgbClr>
                  </a:outerShdw>
                </a:effectLst>
                <a:latin typeface="+mn-lt"/>
              </a:rPr>
              <a:t>Sundhedsprofil for børn og unge 2021 </a:t>
            </a:r>
          </a:p>
        </p:txBody>
      </p:sp>
      <p:sp>
        <p:nvSpPr>
          <p:cNvPr id="14" name="Rektangel 13">
            <a:extLst>
              <a:ext uri="{FF2B5EF4-FFF2-40B4-BE49-F238E27FC236}">
                <a16:creationId xmlns:a16="http://schemas.microsoft.com/office/drawing/2014/main" id="{A239AC10-FC90-CEFB-195B-1283C8C074D7}"/>
              </a:ext>
            </a:extLst>
          </p:cNvPr>
          <p:cNvSpPr/>
          <p:nvPr/>
        </p:nvSpPr>
        <p:spPr>
          <a:xfrm>
            <a:off x="-107950" y="6283151"/>
            <a:ext cx="9720263" cy="530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pic>
        <p:nvPicPr>
          <p:cNvPr id="4105" name="Billede 8" descr="Et billede, der indeholder tekst&#10;&#10;Automatisk genereret beskrivelse">
            <a:extLst>
              <a:ext uri="{FF2B5EF4-FFF2-40B4-BE49-F238E27FC236}">
                <a16:creationId xmlns:a16="http://schemas.microsoft.com/office/drawing/2014/main" id="{9BFC9DAE-1187-4CF9-5CA7-EDF9080031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188" y="6309320"/>
            <a:ext cx="13192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felt 1">
            <a:extLst>
              <a:ext uri="{FF2B5EF4-FFF2-40B4-BE49-F238E27FC236}">
                <a16:creationId xmlns:a16="http://schemas.microsoft.com/office/drawing/2014/main" id="{B6D8E04A-1937-368B-EC8C-1514FD9D3BFF}"/>
              </a:ext>
            </a:extLst>
          </p:cNvPr>
          <p:cNvSpPr txBox="1"/>
          <p:nvPr/>
        </p:nvSpPr>
        <p:spPr>
          <a:xfrm>
            <a:off x="348823" y="5960313"/>
            <a:ext cx="11953328" cy="276999"/>
          </a:xfrm>
          <a:prstGeom prst="rect">
            <a:avLst/>
          </a:prstGeom>
          <a:noFill/>
        </p:spPr>
        <p:txBody>
          <a:bodyPr wrap="square" rtlCol="0">
            <a:spAutoFit/>
          </a:bodyPr>
          <a:lstStyle/>
          <a:p>
            <a:r>
              <a:rPr lang="da-DK" sz="1200" i="1" dirty="0"/>
              <a:t>Oplæg Uddannelsesrådet d. 14. juni 2022 v. Trine Damsgaard Nielsen, afdelingsleder Kilden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90226B07-E54D-1E75-4928-1928A74EDC35}"/>
              </a:ext>
            </a:extLst>
          </p:cNvPr>
          <p:cNvSpPr>
            <a:spLocks noGrp="1" noChangeArrowheads="1"/>
          </p:cNvSpPr>
          <p:nvPr>
            <p:ph type="title"/>
          </p:nvPr>
        </p:nvSpPr>
        <p:spPr>
          <a:xfrm>
            <a:off x="513325" y="203792"/>
            <a:ext cx="7715250" cy="1143000"/>
          </a:xfrm>
        </p:spPr>
        <p:txBody>
          <a:bodyPr/>
          <a:lstStyle/>
          <a:p>
            <a:r>
              <a:rPr lang="da-DK" altLang="da-DK" dirty="0"/>
              <a:t>Temaworkshop  </a:t>
            </a:r>
            <a:br>
              <a:rPr lang="da-DK" altLang="da-DK" dirty="0"/>
            </a:br>
            <a:r>
              <a:rPr lang="da-DK" altLang="da-DK" sz="2400" b="0" i="1" dirty="0"/>
              <a:t>Pointer v. ungdomsforsker Søren Østergaard</a:t>
            </a:r>
            <a:endParaRPr lang="da-DK" altLang="da-DK" b="0" i="1" dirty="0"/>
          </a:p>
        </p:txBody>
      </p:sp>
      <p:sp>
        <p:nvSpPr>
          <p:cNvPr id="14339" name="Pladsholder til indhold 2">
            <a:extLst>
              <a:ext uri="{FF2B5EF4-FFF2-40B4-BE49-F238E27FC236}">
                <a16:creationId xmlns:a16="http://schemas.microsoft.com/office/drawing/2014/main" id="{46658E9B-CC10-649E-78B4-3ADE5E35578C}"/>
              </a:ext>
            </a:extLst>
          </p:cNvPr>
          <p:cNvSpPr>
            <a:spLocks noGrp="1" noChangeArrowheads="1"/>
          </p:cNvSpPr>
          <p:nvPr>
            <p:ph idx="1"/>
          </p:nvPr>
        </p:nvSpPr>
        <p:spPr>
          <a:xfrm>
            <a:off x="467544" y="1600200"/>
            <a:ext cx="7715250" cy="4421188"/>
          </a:xfrm>
        </p:spPr>
        <p:txBody>
          <a:bodyPr/>
          <a:lstStyle/>
          <a:p>
            <a:pPr marL="0" indent="0">
              <a:buNone/>
            </a:pPr>
            <a:endParaRPr lang="da-DK" sz="2000" i="1" dirty="0"/>
          </a:p>
          <a:p>
            <a:pPr marL="0" indent="0" algn="just">
              <a:buNone/>
            </a:pPr>
            <a:r>
              <a:rPr lang="da-DK" sz="1800" i="1" dirty="0">
                <a:latin typeface="+mj-lt"/>
              </a:rPr>
              <a:t>Perspektiver på Generation Alpha, </a:t>
            </a:r>
          </a:p>
          <a:p>
            <a:pPr marL="0" indent="0" algn="just">
              <a:buNone/>
            </a:pPr>
            <a:r>
              <a:rPr lang="da-DK" sz="1800" i="1" dirty="0">
                <a:latin typeface="+mj-lt"/>
              </a:rPr>
              <a:t>ungdomsliv, trivsel og voksen-</a:t>
            </a:r>
          </a:p>
          <a:p>
            <a:pPr marL="0" indent="0" algn="just">
              <a:buNone/>
            </a:pPr>
            <a:r>
              <a:rPr lang="da-DK" sz="1800" i="1" dirty="0">
                <a:latin typeface="+mj-lt"/>
              </a:rPr>
              <a:t>forventninger i en i tid, hvor </a:t>
            </a:r>
          </a:p>
          <a:p>
            <a:pPr marL="0" indent="0" algn="just">
              <a:buNone/>
            </a:pPr>
            <a:r>
              <a:rPr lang="da-DK" sz="1800" b="1" i="1" dirty="0">
                <a:latin typeface="+mj-lt"/>
              </a:rPr>
              <a:t>det er vigtige er at bestå </a:t>
            </a:r>
          </a:p>
          <a:p>
            <a:pPr marL="0" indent="0" algn="just">
              <a:buNone/>
            </a:pPr>
            <a:r>
              <a:rPr lang="da-DK" sz="1800" b="1" i="1" dirty="0">
                <a:latin typeface="+mj-lt"/>
              </a:rPr>
              <a:t>end at forstå…..</a:t>
            </a:r>
          </a:p>
          <a:p>
            <a:endParaRPr lang="da-DK" altLang="da-DK" dirty="0"/>
          </a:p>
        </p:txBody>
      </p:sp>
      <p:sp>
        <p:nvSpPr>
          <p:cNvPr id="4" name="Rektangel 3">
            <a:extLst>
              <a:ext uri="{FF2B5EF4-FFF2-40B4-BE49-F238E27FC236}">
                <a16:creationId xmlns:a16="http://schemas.microsoft.com/office/drawing/2014/main" id="{564A103D-DFDD-32D4-F1A6-9069EFACA2C0}"/>
              </a:ext>
            </a:extLst>
          </p:cNvPr>
          <p:cNvSpPr/>
          <p:nvPr/>
        </p:nvSpPr>
        <p:spPr>
          <a:xfrm>
            <a:off x="-107950" y="6211888"/>
            <a:ext cx="9720263" cy="530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pic>
        <p:nvPicPr>
          <p:cNvPr id="5" name="Billede 8" descr="Et billede, der indeholder tekst&#10;&#10;Automatisk genereret beskrivelse">
            <a:extLst>
              <a:ext uri="{FF2B5EF4-FFF2-40B4-BE49-F238E27FC236}">
                <a16:creationId xmlns:a16="http://schemas.microsoft.com/office/drawing/2014/main" id="{2D896FAC-8FED-E922-BBD3-2C9D16D75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6237288"/>
            <a:ext cx="13192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a:extLst>
              <a:ext uri="{FF2B5EF4-FFF2-40B4-BE49-F238E27FC236}">
                <a16:creationId xmlns:a16="http://schemas.microsoft.com/office/drawing/2014/main" id="{ACD5F4EF-CB1F-D6F7-C83C-045DE13189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40" r="25093"/>
          <a:stretch/>
        </p:blipFill>
        <p:spPr bwMode="auto">
          <a:xfrm>
            <a:off x="4860032" y="1786516"/>
            <a:ext cx="3903909" cy="40548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23FA71-ECB2-480A-8F49-9CB188240426}"/>
              </a:ext>
            </a:extLst>
          </p:cNvPr>
          <p:cNvSpPr>
            <a:spLocks noGrp="1"/>
          </p:cNvSpPr>
          <p:nvPr>
            <p:ph type="title"/>
          </p:nvPr>
        </p:nvSpPr>
        <p:spPr>
          <a:xfrm>
            <a:off x="3724072" y="1329201"/>
            <a:ext cx="5223445" cy="964620"/>
          </a:xfrm>
        </p:spPr>
        <p:txBody>
          <a:bodyPr anchor="b">
            <a:noAutofit/>
          </a:bodyPr>
          <a:lstStyle/>
          <a:p>
            <a:r>
              <a:rPr lang="da-DK" sz="2800" dirty="0"/>
              <a:t>Hvad er der på spil, når 30% af pigerne i 8.kl  er stressede?</a:t>
            </a:r>
          </a:p>
        </p:txBody>
      </p:sp>
      <p:sp>
        <p:nvSpPr>
          <p:cNvPr id="3" name="Pladsholder til indhold 2">
            <a:extLst>
              <a:ext uri="{FF2B5EF4-FFF2-40B4-BE49-F238E27FC236}">
                <a16:creationId xmlns:a16="http://schemas.microsoft.com/office/drawing/2014/main" id="{6C7362F2-83EA-435D-BB1D-AC070FB06124}"/>
              </a:ext>
            </a:extLst>
          </p:cNvPr>
          <p:cNvSpPr>
            <a:spLocks noGrp="1"/>
          </p:cNvSpPr>
          <p:nvPr>
            <p:ph idx="1"/>
          </p:nvPr>
        </p:nvSpPr>
        <p:spPr>
          <a:xfrm>
            <a:off x="3865860" y="2636912"/>
            <a:ext cx="4939867" cy="3192777"/>
          </a:xfrm>
        </p:spPr>
        <p:txBody>
          <a:bodyPr>
            <a:normAutofit/>
          </a:bodyPr>
          <a:lstStyle/>
          <a:p>
            <a:pPr marL="0" indent="0">
              <a:buNone/>
            </a:pPr>
            <a:r>
              <a:rPr lang="da-DK" sz="1100" b="1" u="sng" dirty="0">
                <a:latin typeface="+mj-lt"/>
              </a:rPr>
              <a:t>Traditionel definition: </a:t>
            </a:r>
          </a:p>
          <a:p>
            <a:pPr marL="0" indent="0">
              <a:buNone/>
            </a:pPr>
            <a:r>
              <a:rPr lang="da-DK" sz="1100" b="1" dirty="0">
                <a:latin typeface="+mj-lt"/>
              </a:rPr>
              <a:t>Stress en reaktion på en langvarig ubalance mellem krav og ressourcer.</a:t>
            </a:r>
          </a:p>
          <a:p>
            <a:pPr marL="0" indent="0">
              <a:buNone/>
            </a:pPr>
            <a:endParaRPr lang="da-DK" sz="1100" dirty="0">
              <a:latin typeface="+mj-lt"/>
            </a:endParaRPr>
          </a:p>
          <a:p>
            <a:pPr marL="0" indent="0">
              <a:buNone/>
            </a:pPr>
            <a:r>
              <a:rPr lang="da-DK" sz="1400" dirty="0">
                <a:latin typeface="+mj-lt"/>
              </a:rPr>
              <a:t>”…Når eleverne betegner sig selv som stressede, dækker betegnelsen over en række elementer og tematikker, som </a:t>
            </a:r>
            <a:r>
              <a:rPr lang="da-DK" sz="1400" b="1" dirty="0">
                <a:solidFill>
                  <a:srgbClr val="E57C09"/>
                </a:solidFill>
                <a:latin typeface="+mj-lt"/>
              </a:rPr>
              <a:t>egentlig ikke betyder, at de har for travlt, eller svært ved at nå opgaver eller afleveringer</a:t>
            </a:r>
            <a:r>
              <a:rPr lang="da-DK" sz="1400" dirty="0">
                <a:solidFill>
                  <a:srgbClr val="E57C09"/>
                </a:solidFill>
                <a:latin typeface="+mj-lt"/>
              </a:rPr>
              <a:t>. </a:t>
            </a:r>
            <a:r>
              <a:rPr lang="da-DK" sz="1400" dirty="0">
                <a:latin typeface="+mj-lt"/>
              </a:rPr>
              <a:t>Det er i langt højere grad </a:t>
            </a:r>
            <a:r>
              <a:rPr lang="da-DK" sz="1400" b="1" dirty="0">
                <a:solidFill>
                  <a:srgbClr val="E57C09"/>
                </a:solidFill>
                <a:latin typeface="+mj-lt"/>
              </a:rPr>
              <a:t>en følelse af altid at skulle gøre det bedre, </a:t>
            </a:r>
            <a:r>
              <a:rPr lang="da-DK" sz="1400" dirty="0">
                <a:latin typeface="+mj-lt"/>
              </a:rPr>
              <a:t>ikke gøre det godt nok, ikke at være god nok, ikke være lige så god som andre, at fejle både fagligt og personligt. At opleve at man ikke helt slår til som menneske…”(Sine Christensen, Politiken april 2022) </a:t>
            </a:r>
          </a:p>
          <a:p>
            <a:pPr marL="0" indent="0">
              <a:buNone/>
            </a:pPr>
            <a:endParaRPr lang="da-DK" sz="1100" dirty="0"/>
          </a:p>
        </p:txBody>
      </p:sp>
      <p:pic>
        <p:nvPicPr>
          <p:cNvPr id="5" name="Picture 4" descr="En årgang, der vejer skalaer">
            <a:extLst>
              <a:ext uri="{FF2B5EF4-FFF2-40B4-BE49-F238E27FC236}">
                <a16:creationId xmlns:a16="http://schemas.microsoft.com/office/drawing/2014/main" id="{51D9BAFA-6C65-77DF-6C04-8822C402DD68}"/>
              </a:ext>
            </a:extLst>
          </p:cNvPr>
          <p:cNvPicPr>
            <a:picLocks noChangeAspect="1"/>
          </p:cNvPicPr>
          <p:nvPr/>
        </p:nvPicPr>
        <p:blipFill rotWithShape="1">
          <a:blip r:embed="rId2"/>
          <a:srcRect r="-2" b="1246"/>
          <a:stretch/>
        </p:blipFill>
        <p:spPr>
          <a:xfrm>
            <a:off x="21" y="857260"/>
            <a:ext cx="3476673" cy="5143490"/>
          </a:xfrm>
          <a:prstGeom prst="rect">
            <a:avLst/>
          </a:prstGeom>
          <a:effectLst/>
        </p:spPr>
      </p:pic>
    </p:spTree>
    <p:extLst>
      <p:ext uri="{BB962C8B-B14F-4D97-AF65-F5344CB8AC3E}">
        <p14:creationId xmlns:p14="http://schemas.microsoft.com/office/powerpoint/2010/main" val="885016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1C8B70-11CC-41DD-AE74-5326650FC222}"/>
              </a:ext>
            </a:extLst>
          </p:cNvPr>
          <p:cNvSpPr>
            <a:spLocks noGrp="1"/>
          </p:cNvSpPr>
          <p:nvPr>
            <p:ph type="title"/>
          </p:nvPr>
        </p:nvSpPr>
        <p:spPr>
          <a:xfrm>
            <a:off x="624753" y="1193441"/>
            <a:ext cx="7890527" cy="994173"/>
          </a:xfrm>
        </p:spPr>
        <p:txBody>
          <a:bodyPr>
            <a:normAutofit/>
          </a:bodyPr>
          <a:lstStyle/>
          <a:p>
            <a:pPr algn="ctr"/>
            <a:r>
              <a:rPr lang="da-DK" sz="2800" dirty="0"/>
              <a:t>”De vil hellere agere passive end træde ved siden af…!”</a:t>
            </a:r>
          </a:p>
        </p:txBody>
      </p:sp>
      <p:sp>
        <p:nvSpPr>
          <p:cNvPr id="3" name="Pladsholder til indhold 2">
            <a:extLst>
              <a:ext uri="{FF2B5EF4-FFF2-40B4-BE49-F238E27FC236}">
                <a16:creationId xmlns:a16="http://schemas.microsoft.com/office/drawing/2014/main" id="{44D19C08-3895-42ED-9137-655FF6A16DDC}"/>
              </a:ext>
            </a:extLst>
          </p:cNvPr>
          <p:cNvSpPr>
            <a:spLocks noGrp="1"/>
          </p:cNvSpPr>
          <p:nvPr>
            <p:ph idx="1"/>
          </p:nvPr>
        </p:nvSpPr>
        <p:spPr>
          <a:xfrm>
            <a:off x="628651" y="2501106"/>
            <a:ext cx="3702050" cy="2988866"/>
          </a:xfrm>
        </p:spPr>
        <p:txBody>
          <a:bodyPr>
            <a:normAutofit fontScale="85000" lnSpcReduction="20000"/>
          </a:bodyPr>
          <a:lstStyle/>
          <a:p>
            <a:pPr marL="0" indent="0">
              <a:buNone/>
            </a:pPr>
            <a:endParaRPr lang="da-DK" sz="1500" dirty="0"/>
          </a:p>
          <a:p>
            <a:pPr marL="0" indent="0" algn="ctr">
              <a:buNone/>
            </a:pPr>
            <a:r>
              <a:rPr lang="da-DK" dirty="0"/>
              <a:t>Under halvdelen af eleverne i 7.-9. kl. rækker hånden op hvis de ikke er helt sikre på svaret! For en gruppe af disse elever handler denne </a:t>
            </a:r>
            <a:r>
              <a:rPr lang="da-DK" b="1" dirty="0">
                <a:solidFill>
                  <a:srgbClr val="E57C09"/>
                </a:solidFill>
              </a:rPr>
              <a:t>”defensive præstationsstrategi”</a:t>
            </a:r>
            <a:r>
              <a:rPr lang="da-DK" dirty="0">
                <a:solidFill>
                  <a:srgbClr val="E57C09"/>
                </a:solidFill>
              </a:rPr>
              <a:t>, hvor det er vigtigere ikke at fremstå som ”dum” end som klog,  </a:t>
            </a:r>
            <a:r>
              <a:rPr lang="da-DK" dirty="0"/>
              <a:t>ofte om manglende på selvværd og på tro på egen evner, samt en grundlæggende frygt for at fejle </a:t>
            </a:r>
          </a:p>
          <a:p>
            <a:pPr marL="0" indent="0" algn="ctr">
              <a:buNone/>
            </a:pPr>
            <a:r>
              <a:rPr lang="da-DK" i="1" dirty="0"/>
              <a:t>(Jagten på Frirum, 2020)</a:t>
            </a:r>
          </a:p>
          <a:p>
            <a:pPr marL="0" indent="0">
              <a:buNone/>
            </a:pPr>
            <a:endParaRPr lang="da-DK" sz="1500" dirty="0"/>
          </a:p>
          <a:p>
            <a:pPr marL="0" indent="0">
              <a:buNone/>
            </a:pPr>
            <a:endParaRPr lang="da-DK" sz="1500" dirty="0"/>
          </a:p>
          <a:p>
            <a:pPr marL="0" indent="0" algn="ctr">
              <a:buNone/>
            </a:pPr>
            <a:endParaRPr lang="da-DK" sz="1500" dirty="0"/>
          </a:p>
        </p:txBody>
      </p:sp>
      <p:pic>
        <p:nvPicPr>
          <p:cNvPr id="6" name="Billede 5" descr="Et billede, der indeholder beklædning, mand, hoppende, mad&#10;&#10;Automatisk genereret beskrivelse">
            <a:extLst>
              <a:ext uri="{FF2B5EF4-FFF2-40B4-BE49-F238E27FC236}">
                <a16:creationId xmlns:a16="http://schemas.microsoft.com/office/drawing/2014/main" id="{2C6E6694-BE21-4286-8999-501C89880DEA}"/>
              </a:ext>
            </a:extLst>
          </p:cNvPr>
          <p:cNvPicPr>
            <a:picLocks noChangeAspect="1"/>
          </p:cNvPicPr>
          <p:nvPr/>
        </p:nvPicPr>
        <p:blipFill rotWithShape="1">
          <a:blip r:embed="rId2" cstate="screen">
            <a:extLst>
              <a:ext uri="{28A0092B-C50C-407E-A947-70E740481C1C}">
                <a14:useLocalDpi xmlns:a14="http://schemas.microsoft.com/office/drawing/2010/main" val="0"/>
              </a:ext>
            </a:extLst>
          </a:blip>
          <a:stretch/>
        </p:blipFill>
        <p:spPr>
          <a:xfrm>
            <a:off x="4960844" y="2501106"/>
            <a:ext cx="3406890" cy="2988867"/>
          </a:xfrm>
          <a:prstGeom prst="rect">
            <a:avLst/>
          </a:prstGeom>
        </p:spPr>
      </p:pic>
    </p:spTree>
    <p:extLst>
      <p:ext uri="{BB962C8B-B14F-4D97-AF65-F5344CB8AC3E}">
        <p14:creationId xmlns:p14="http://schemas.microsoft.com/office/powerpoint/2010/main" val="1690869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7F368B0-C68C-44A8-9845-9C56F43837F1}"/>
              </a:ext>
            </a:extLst>
          </p:cNvPr>
          <p:cNvSpPr/>
          <p:nvPr/>
        </p:nvSpPr>
        <p:spPr>
          <a:xfrm>
            <a:off x="1" y="857250"/>
            <a:ext cx="9144000" cy="5143500"/>
          </a:xfrm>
          <a:prstGeom prst="rect">
            <a:avLst/>
          </a:prstGeom>
          <a:pattFill prst="zigZag">
            <a:fgClr>
              <a:schemeClr val="accent1">
                <a:lumMod val="75000"/>
              </a:schemeClr>
            </a:fgClr>
            <a:bgClr>
              <a:srgbClr val="4D5F8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a:latin typeface="Times New Roman" panose="02020603050405020304" pitchFamily="18" charset="0"/>
                <a:ea typeface="Times New Roman" panose="02020603050405020304" pitchFamily="18" charset="0"/>
              </a:rPr>
              <a:t> </a:t>
            </a:r>
          </a:p>
        </p:txBody>
      </p:sp>
      <p:sp>
        <p:nvSpPr>
          <p:cNvPr id="8" name="Rektangel 7">
            <a:extLst>
              <a:ext uri="{FF2B5EF4-FFF2-40B4-BE49-F238E27FC236}">
                <a16:creationId xmlns:a16="http://schemas.microsoft.com/office/drawing/2014/main" id="{A8A4D51D-0372-4B10-8F41-E2A32AE15C02}"/>
              </a:ext>
            </a:extLst>
          </p:cNvPr>
          <p:cNvSpPr/>
          <p:nvPr/>
        </p:nvSpPr>
        <p:spPr>
          <a:xfrm>
            <a:off x="0" y="857250"/>
            <a:ext cx="9144000" cy="5143500"/>
          </a:xfrm>
          <a:prstGeom prst="rect">
            <a:avLst/>
          </a:prstGeom>
          <a:gradFill flip="none" rotWithShape="1">
            <a:gsLst>
              <a:gs pos="0">
                <a:srgbClr val="4D5F81">
                  <a:alpha val="20000"/>
                </a:srgbClr>
              </a:gs>
              <a:gs pos="73000">
                <a:schemeClr val="accent1">
                  <a:lumMod val="45000"/>
                  <a:lumOff val="55000"/>
                  <a:alpha val="20000"/>
                </a:schemeClr>
              </a:gs>
              <a:gs pos="83000">
                <a:schemeClr val="accent1">
                  <a:lumMod val="45000"/>
                  <a:lumOff val="55000"/>
                  <a:alpha val="20000"/>
                </a:schemeClr>
              </a:gs>
              <a:gs pos="100000">
                <a:schemeClr val="accent1">
                  <a:lumMod val="30000"/>
                  <a:lumOff val="70000"/>
                  <a:alpha val="2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a:latin typeface="Times New Roman" panose="02020603050405020304" pitchFamily="18" charset="0"/>
                <a:ea typeface="Times New Roman" panose="02020603050405020304" pitchFamily="18" charset="0"/>
              </a:rPr>
              <a:t> </a:t>
            </a:r>
          </a:p>
        </p:txBody>
      </p:sp>
      <p:pic>
        <p:nvPicPr>
          <p:cNvPr id="9" name="Billede 8">
            <a:extLst>
              <a:ext uri="{FF2B5EF4-FFF2-40B4-BE49-F238E27FC236}">
                <a16:creationId xmlns:a16="http://schemas.microsoft.com/office/drawing/2014/main" id="{026960CE-7486-4B44-ADEB-0CF05F5C10E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6564" t="31862" r="30359" b="30910"/>
          <a:stretch/>
        </p:blipFill>
        <p:spPr bwMode="auto">
          <a:xfrm>
            <a:off x="7867868" y="1034282"/>
            <a:ext cx="981359" cy="599417"/>
          </a:xfrm>
          <a:prstGeom prst="rect">
            <a:avLst/>
          </a:prstGeom>
          <a:noFill/>
          <a:ln>
            <a:noFill/>
          </a:ln>
          <a:extLst>
            <a:ext uri="{53640926-AAD7-44D8-BBD7-CCE9431645EC}">
              <a14:shadowObscured xmlns:a14="http://schemas.microsoft.com/office/drawing/2010/main"/>
            </a:ext>
          </a:extLst>
        </p:spPr>
      </p:pic>
      <p:sp>
        <p:nvSpPr>
          <p:cNvPr id="68610" name="Titel 1">
            <a:extLst>
              <a:ext uri="{FF2B5EF4-FFF2-40B4-BE49-F238E27FC236}">
                <a16:creationId xmlns:a16="http://schemas.microsoft.com/office/drawing/2014/main" id="{C77A685C-530F-42E3-8B62-98B3A780B260}"/>
              </a:ext>
            </a:extLst>
          </p:cNvPr>
          <p:cNvSpPr>
            <a:spLocks noGrp="1" noChangeArrowheads="1"/>
          </p:cNvSpPr>
          <p:nvPr>
            <p:ph type="title"/>
          </p:nvPr>
        </p:nvSpPr>
        <p:spPr>
          <a:xfrm>
            <a:off x="393192" y="1225697"/>
            <a:ext cx="8307896" cy="1218907"/>
          </a:xfrm>
        </p:spPr>
        <p:txBody>
          <a:bodyPr>
            <a:normAutofit/>
          </a:bodyPr>
          <a:lstStyle/>
          <a:p>
            <a:pPr algn="ctr" eaLnBrk="1" hangingPunct="1"/>
            <a:r>
              <a:rPr lang="da-DK" altLang="da-DK" sz="3000" dirty="0">
                <a:solidFill>
                  <a:srgbClr val="FFFFFF"/>
                </a:solidFill>
                <a:latin typeface="Gill Sans MT" panose="020B0502020104020203" pitchFamily="34" charset="0"/>
              </a:rPr>
              <a:t>HVEM PRESSER JER?</a:t>
            </a:r>
          </a:p>
        </p:txBody>
      </p:sp>
      <p:sp>
        <p:nvSpPr>
          <p:cNvPr id="36867" name="Pladsholder til indhold 2">
            <a:extLst>
              <a:ext uri="{FF2B5EF4-FFF2-40B4-BE49-F238E27FC236}">
                <a16:creationId xmlns:a16="http://schemas.microsoft.com/office/drawing/2014/main" id="{2684048C-A99D-4D6C-97CC-22B9EF50E409}"/>
              </a:ext>
            </a:extLst>
          </p:cNvPr>
          <p:cNvSpPr>
            <a:spLocks noGrp="1"/>
          </p:cNvSpPr>
          <p:nvPr>
            <p:ph idx="1"/>
          </p:nvPr>
        </p:nvSpPr>
        <p:spPr>
          <a:xfrm>
            <a:off x="2282720" y="1989748"/>
            <a:ext cx="6566506" cy="1983470"/>
          </a:xfrm>
        </p:spPr>
        <p:txBody>
          <a:bodyPr rtlCol="0" anchor="ctr">
            <a:normAutofit lnSpcReduction="10000"/>
          </a:bodyPr>
          <a:lstStyle/>
          <a:p>
            <a:pPr marL="257171" indent="-257171" defTabSz="342893">
              <a:buFont typeface="Wingdings 3" charset="2"/>
              <a:buChar char=""/>
              <a:defRPr/>
            </a:pPr>
            <a:endParaRPr lang="da-DK" altLang="da-DK" sz="2250" dirty="0">
              <a:solidFill>
                <a:srgbClr val="FFFFFF"/>
              </a:solidFill>
              <a:latin typeface="Gill Sans MT" panose="020B0502020104020203" pitchFamily="34" charset="0"/>
            </a:endParaRPr>
          </a:p>
          <a:p>
            <a:pPr defTabSz="342893">
              <a:defRPr/>
            </a:pPr>
            <a:r>
              <a:rPr lang="da-DK" altLang="da-DK" sz="2250" dirty="0">
                <a:solidFill>
                  <a:srgbClr val="FFFFFF"/>
                </a:solidFill>
                <a:latin typeface="Gill Sans MT" panose="020B0502020104020203" pitchFamily="34" charset="0"/>
              </a:rPr>
              <a:t>Det gør vi selv!</a:t>
            </a:r>
          </a:p>
          <a:p>
            <a:pPr defTabSz="342893">
              <a:defRPr/>
            </a:pPr>
            <a:r>
              <a:rPr lang="da-DK" altLang="da-DK" sz="2250" dirty="0">
                <a:solidFill>
                  <a:srgbClr val="FFFFFF"/>
                </a:solidFill>
                <a:latin typeface="Gill Sans MT" panose="020B0502020104020203" pitchFamily="34" charset="0"/>
              </a:rPr>
              <a:t>Det gør ”samfundet”……</a:t>
            </a:r>
          </a:p>
          <a:p>
            <a:pPr defTabSz="342893">
              <a:defRPr/>
            </a:pPr>
            <a:r>
              <a:rPr lang="da-DK" altLang="da-DK" sz="2250" dirty="0">
                <a:solidFill>
                  <a:srgbClr val="FFFFFF"/>
                </a:solidFill>
                <a:latin typeface="Gill Sans MT" panose="020B0502020104020203" pitchFamily="34" charset="0"/>
              </a:rPr>
              <a:t>Og forældrene , men det pres er som oftest uudtalt!</a:t>
            </a:r>
          </a:p>
        </p:txBody>
      </p:sp>
      <p:pic>
        <p:nvPicPr>
          <p:cNvPr id="7170" name="Picture 2" descr="How to Exceed Others&amp;amp;#39; High Expectations | Inc.com">
            <a:extLst>
              <a:ext uri="{FF2B5EF4-FFF2-40B4-BE49-F238E27FC236}">
                <a16:creationId xmlns:a16="http://schemas.microsoft.com/office/drawing/2014/main" id="{7D8A8889-238F-4F9A-917B-D7CF14C7D51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216575">
            <a:off x="-211178" y="4625641"/>
            <a:ext cx="9516636" cy="1731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245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718517-CD47-41CE-80BA-028E7216009A}"/>
              </a:ext>
            </a:extLst>
          </p:cNvPr>
          <p:cNvSpPr>
            <a:spLocks noGrp="1"/>
          </p:cNvSpPr>
          <p:nvPr>
            <p:ph type="title"/>
          </p:nvPr>
        </p:nvSpPr>
        <p:spPr>
          <a:xfrm>
            <a:off x="595245" y="332656"/>
            <a:ext cx="7715250" cy="1143000"/>
          </a:xfrm>
        </p:spPr>
        <p:txBody>
          <a:bodyPr>
            <a:normAutofit/>
          </a:bodyPr>
          <a:lstStyle/>
          <a:p>
            <a:r>
              <a:rPr lang="da-DK" b="1" dirty="0"/>
              <a:t>Alle forventer noget – spørgsmålet er bare hvad?</a:t>
            </a:r>
          </a:p>
        </p:txBody>
      </p:sp>
      <p:sp>
        <p:nvSpPr>
          <p:cNvPr id="3" name="Pladsholder til indhold 2">
            <a:extLst>
              <a:ext uri="{FF2B5EF4-FFF2-40B4-BE49-F238E27FC236}">
                <a16:creationId xmlns:a16="http://schemas.microsoft.com/office/drawing/2014/main" id="{06806A61-6CC8-41FD-97E9-6AA99925FADF}"/>
              </a:ext>
            </a:extLst>
          </p:cNvPr>
          <p:cNvSpPr>
            <a:spLocks noGrp="1"/>
          </p:cNvSpPr>
          <p:nvPr>
            <p:ph idx="1"/>
          </p:nvPr>
        </p:nvSpPr>
        <p:spPr>
          <a:xfrm>
            <a:off x="628651" y="2226469"/>
            <a:ext cx="4874375" cy="3263504"/>
          </a:xfrm>
        </p:spPr>
        <p:txBody>
          <a:bodyPr>
            <a:normAutofit fontScale="85000" lnSpcReduction="10000"/>
          </a:bodyPr>
          <a:lstStyle/>
          <a:p>
            <a:pPr marL="0" indent="0">
              <a:buNone/>
            </a:pPr>
            <a:r>
              <a:rPr lang="da-DK" sz="1800" i="1" dirty="0">
                <a:latin typeface="+mj-lt"/>
              </a:rPr>
              <a:t>Victoria: Det er også bare sådan, at alle forventer jo noget af én. Altså alle forventer noget. Det er bare sådan. Det er jo ikke altid, at man lige ved hvad det er de forventer…..</a:t>
            </a:r>
          </a:p>
          <a:p>
            <a:pPr marL="0" indent="0">
              <a:buNone/>
            </a:pPr>
            <a:r>
              <a:rPr lang="da-DK" sz="1800" i="1" dirty="0">
                <a:latin typeface="+mj-lt"/>
              </a:rPr>
              <a:t>Hvad tror  du, at folk sådan forventer af dig?</a:t>
            </a:r>
          </a:p>
          <a:p>
            <a:pPr marL="0" indent="0">
              <a:buNone/>
            </a:pPr>
            <a:r>
              <a:rPr lang="da-DK" sz="1800" i="1" dirty="0">
                <a:latin typeface="+mj-lt"/>
              </a:rPr>
              <a:t>Victoria: Det ved jeg ikke. </a:t>
            </a:r>
          </a:p>
          <a:p>
            <a:pPr marL="0" indent="0">
              <a:buNone/>
            </a:pPr>
            <a:r>
              <a:rPr lang="da-DK" sz="1800" i="1" dirty="0">
                <a:latin typeface="+mj-lt"/>
              </a:rPr>
              <a:t>Er det dine forældre, du tænker, der forventer noget?</a:t>
            </a:r>
          </a:p>
          <a:p>
            <a:pPr marL="0" indent="0">
              <a:buNone/>
            </a:pPr>
            <a:r>
              <a:rPr lang="da-DK" sz="1800" i="1" dirty="0">
                <a:latin typeface="+mj-lt"/>
              </a:rPr>
              <a:t>Victoria: Jeg tænker, at det er dem alle sammen. </a:t>
            </a:r>
            <a:r>
              <a:rPr lang="da-DK" sz="1800" i="1" dirty="0">
                <a:solidFill>
                  <a:srgbClr val="E57C09"/>
                </a:solidFill>
                <a:latin typeface="+mj-lt"/>
              </a:rPr>
              <a:t>Alle forventer jo noget af én. Man ved bare ikke altid lige, hvad det så er de forventer…. </a:t>
            </a:r>
          </a:p>
          <a:p>
            <a:pPr marL="0" indent="0" algn="r">
              <a:buNone/>
            </a:pPr>
            <a:r>
              <a:rPr lang="da-DK" sz="1800" i="1" dirty="0">
                <a:latin typeface="+mj-lt"/>
              </a:rPr>
              <a:t>(pige, 4.kl)</a:t>
            </a:r>
          </a:p>
          <a:p>
            <a:pPr marL="0" indent="0">
              <a:buNone/>
            </a:pPr>
            <a:endParaRPr lang="da-DK" sz="1800" i="1" dirty="0">
              <a:latin typeface="+mj-lt"/>
            </a:endParaRPr>
          </a:p>
          <a:p>
            <a:pPr marL="0" indent="0">
              <a:buNone/>
            </a:pPr>
            <a:endParaRPr lang="da-DK" sz="1800" i="1" dirty="0">
              <a:latin typeface="+mj-lt"/>
            </a:endParaRPr>
          </a:p>
          <a:p>
            <a:pPr marL="0" indent="0">
              <a:buNone/>
            </a:pPr>
            <a:endParaRPr lang="da-DK" sz="1800" i="1" dirty="0">
              <a:latin typeface="+mj-lt"/>
            </a:endParaRPr>
          </a:p>
        </p:txBody>
      </p:sp>
      <p:pic>
        <p:nvPicPr>
          <p:cNvPr id="4" name="Billede 3">
            <a:extLst>
              <a:ext uri="{FF2B5EF4-FFF2-40B4-BE49-F238E27FC236}">
                <a16:creationId xmlns:a16="http://schemas.microsoft.com/office/drawing/2014/main" id="{E3C6D784-6973-44A0-81A3-E47B7DDFDBA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78386" y="5358810"/>
            <a:ext cx="833718" cy="485670"/>
          </a:xfrm>
          <a:prstGeom prst="rect">
            <a:avLst/>
          </a:prstGeom>
        </p:spPr>
      </p:pic>
      <p:grpSp>
        <p:nvGrpSpPr>
          <p:cNvPr id="5" name="Group 4">
            <a:extLst>
              <a:ext uri="{FF2B5EF4-FFF2-40B4-BE49-F238E27FC236}">
                <a16:creationId xmlns:a16="http://schemas.microsoft.com/office/drawing/2014/main" id="{0590A606-BB86-4C3C-A99C-A1B33F163DF2}"/>
              </a:ext>
            </a:extLst>
          </p:cNvPr>
          <p:cNvGrpSpPr>
            <a:grpSpLocks noChangeAspect="1"/>
          </p:cNvGrpSpPr>
          <p:nvPr/>
        </p:nvGrpSpPr>
        <p:grpSpPr bwMode="auto">
          <a:xfrm>
            <a:off x="5953125" y="1914525"/>
            <a:ext cx="2546350" cy="3575050"/>
            <a:chOff x="3750" y="666"/>
            <a:chExt cx="1604" cy="2252"/>
          </a:xfrm>
        </p:grpSpPr>
        <p:sp>
          <p:nvSpPr>
            <p:cNvPr id="7" name="AutoShape 3">
              <a:extLst>
                <a:ext uri="{FF2B5EF4-FFF2-40B4-BE49-F238E27FC236}">
                  <a16:creationId xmlns:a16="http://schemas.microsoft.com/office/drawing/2014/main" id="{EA44C74D-3940-4C9C-AAB1-2EDB1282A07D}"/>
                </a:ext>
              </a:extLst>
            </p:cNvPr>
            <p:cNvSpPr>
              <a:spLocks noChangeAspect="1" noChangeArrowheads="1" noTextEdit="1"/>
            </p:cNvSpPr>
            <p:nvPr/>
          </p:nvSpPr>
          <p:spPr bwMode="auto">
            <a:xfrm>
              <a:off x="3750" y="666"/>
              <a:ext cx="1604" cy="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pic>
          <p:nvPicPr>
            <p:cNvPr id="3077" name="Picture 5">
              <a:extLst>
                <a:ext uri="{FF2B5EF4-FFF2-40B4-BE49-F238E27FC236}">
                  <a16:creationId xmlns:a16="http://schemas.microsoft.com/office/drawing/2014/main" id="{7A9C314D-D998-4FA5-BCD2-53C7718004FD}"/>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750" y="666"/>
              <a:ext cx="1605" cy="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46825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945124-4A05-4ABF-A896-7A481CB20B9A}"/>
              </a:ext>
            </a:extLst>
          </p:cNvPr>
          <p:cNvSpPr>
            <a:spLocks noGrp="1"/>
          </p:cNvSpPr>
          <p:nvPr>
            <p:ph type="title"/>
          </p:nvPr>
        </p:nvSpPr>
        <p:spPr>
          <a:xfrm>
            <a:off x="429369" y="1036155"/>
            <a:ext cx="8263890" cy="1075811"/>
          </a:xfrm>
        </p:spPr>
        <p:txBody>
          <a:bodyPr anchor="b">
            <a:normAutofit fontScale="90000"/>
          </a:bodyPr>
          <a:lstStyle/>
          <a:p>
            <a:r>
              <a:rPr lang="da-DK" sz="4100"/>
              <a:t>De har det anderledes svært…..</a:t>
            </a:r>
          </a:p>
        </p:txBody>
      </p:sp>
      <p:sp>
        <p:nvSpPr>
          <p:cNvPr id="3" name="Pladsholder til indhold 2">
            <a:extLst>
              <a:ext uri="{FF2B5EF4-FFF2-40B4-BE49-F238E27FC236}">
                <a16:creationId xmlns:a16="http://schemas.microsoft.com/office/drawing/2014/main" id="{4CF69B40-B910-4107-AC95-30B2788C7EB2}"/>
              </a:ext>
            </a:extLst>
          </p:cNvPr>
          <p:cNvSpPr>
            <a:spLocks noGrp="1"/>
          </p:cNvSpPr>
          <p:nvPr>
            <p:ph idx="1"/>
          </p:nvPr>
        </p:nvSpPr>
        <p:spPr>
          <a:xfrm>
            <a:off x="429369" y="2410738"/>
            <a:ext cx="5035164" cy="3089379"/>
          </a:xfrm>
        </p:spPr>
        <p:txBody>
          <a:bodyPr anchor="t">
            <a:normAutofit fontScale="92500" lnSpcReduction="10000"/>
          </a:bodyPr>
          <a:lstStyle/>
          <a:p>
            <a:pPr marL="0" indent="0">
              <a:buNone/>
            </a:pPr>
            <a:r>
              <a:rPr lang="da-DK" sz="2400" i="1" dirty="0">
                <a:latin typeface="ff-meta-serif-web-pro"/>
              </a:rPr>
              <a:t>“Vi orienterer os mere mod idealer end regler i dag. Regler kan man overholde, men det kan du ikke med idealer, derfor er du </a:t>
            </a:r>
            <a:r>
              <a:rPr lang="da-DK" sz="2400" i="1" dirty="0">
                <a:solidFill>
                  <a:srgbClr val="E57C09"/>
                </a:solidFill>
                <a:latin typeface="ff-meta-serif-web-pro"/>
              </a:rPr>
              <a:t>aldrig god nok.</a:t>
            </a:r>
            <a:r>
              <a:rPr lang="da-DK" sz="2400" i="1" dirty="0">
                <a:latin typeface="ff-meta-serif-web-pro"/>
              </a:rPr>
              <a:t> Og det er det ord, der går igen. Man har ikke gjort nok. Hvornår er man en god nok datter, elev? Hvornår er jeg smuk nok, glad nok, sund nok?”</a:t>
            </a:r>
          </a:p>
          <a:p>
            <a:pPr marL="0" indent="0">
              <a:buNone/>
            </a:pPr>
            <a:endParaRPr lang="da-DK" sz="2400" dirty="0">
              <a:latin typeface="ff-meta-serif-web-pro"/>
            </a:endParaRPr>
          </a:p>
          <a:p>
            <a:pPr marL="0" indent="0">
              <a:buNone/>
            </a:pPr>
            <a:r>
              <a:rPr lang="da-DK" sz="2400" dirty="0">
                <a:latin typeface="ff-meta-serif-web-pro"/>
              </a:rPr>
              <a:t>(Christian Hjortkjær)</a:t>
            </a:r>
          </a:p>
          <a:p>
            <a:endParaRPr lang="da-DK" sz="1700" dirty="0">
              <a:latin typeface="ff-meta-serif-web-pro"/>
            </a:endParaRPr>
          </a:p>
          <a:p>
            <a:endParaRPr lang="da-DK" sz="1700" dirty="0"/>
          </a:p>
        </p:txBody>
      </p:sp>
      <p:pic>
        <p:nvPicPr>
          <p:cNvPr id="4" name="Picture 2" descr="Svært fag og store udfordringer? Sådan kan du forbedre dig! - GoTutor">
            <a:extLst>
              <a:ext uri="{FF2B5EF4-FFF2-40B4-BE49-F238E27FC236}">
                <a16:creationId xmlns:a16="http://schemas.microsoft.com/office/drawing/2014/main" id="{43C5B77A-1831-4033-B595-2362C1843892}"/>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b="-1"/>
          <a:stretch/>
        </p:blipFill>
        <p:spPr bwMode="auto">
          <a:xfrm>
            <a:off x="5756743" y="2427732"/>
            <a:ext cx="2955798" cy="307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012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363904-6CAB-3551-2EE9-5DEE8F236864}"/>
              </a:ext>
            </a:extLst>
          </p:cNvPr>
          <p:cNvSpPr>
            <a:spLocks noGrp="1"/>
          </p:cNvSpPr>
          <p:nvPr>
            <p:ph type="title"/>
          </p:nvPr>
        </p:nvSpPr>
        <p:spPr>
          <a:xfrm>
            <a:off x="539552" y="620688"/>
            <a:ext cx="3292991" cy="4073652"/>
          </a:xfrm>
        </p:spPr>
        <p:txBody>
          <a:bodyPr>
            <a:normAutofit/>
          </a:bodyPr>
          <a:lstStyle/>
          <a:p>
            <a:r>
              <a:rPr lang="da-DK" dirty="0"/>
              <a:t>Hvad er centralt i </a:t>
            </a:r>
            <a:r>
              <a:rPr lang="da-DK" dirty="0" err="1"/>
              <a:t>forebyggen</a:t>
            </a:r>
            <a:r>
              <a:rPr lang="da-DK" dirty="0"/>
              <a:t>- de indsatser, der virker?</a:t>
            </a:r>
          </a:p>
        </p:txBody>
      </p:sp>
      <p:sp>
        <p:nvSpPr>
          <p:cNvPr id="3" name="Pladsholder til indhold 2">
            <a:extLst>
              <a:ext uri="{FF2B5EF4-FFF2-40B4-BE49-F238E27FC236}">
                <a16:creationId xmlns:a16="http://schemas.microsoft.com/office/drawing/2014/main" id="{2974E53F-0B91-F6E9-BAE0-2748CEE493AA}"/>
              </a:ext>
            </a:extLst>
          </p:cNvPr>
          <p:cNvSpPr>
            <a:spLocks noGrp="1"/>
          </p:cNvSpPr>
          <p:nvPr>
            <p:ph idx="1"/>
          </p:nvPr>
        </p:nvSpPr>
        <p:spPr>
          <a:xfrm>
            <a:off x="4139952" y="1297135"/>
            <a:ext cx="4668251" cy="4073652"/>
          </a:xfrm>
        </p:spPr>
        <p:txBody>
          <a:bodyPr anchor="ctr">
            <a:normAutofit/>
          </a:bodyPr>
          <a:lstStyle/>
          <a:p>
            <a:pPr marL="0" indent="0">
              <a:buNone/>
            </a:pPr>
            <a:r>
              <a:rPr lang="da-DK" sz="1700" b="1" dirty="0"/>
              <a:t>Det er centralt at indsatserne er:</a:t>
            </a:r>
          </a:p>
          <a:p>
            <a:pPr marL="0" indent="0">
              <a:buNone/>
            </a:pPr>
            <a:endParaRPr lang="da-DK" sz="1700" dirty="0"/>
          </a:p>
          <a:p>
            <a:r>
              <a:rPr lang="da-DK" sz="1700" dirty="0" err="1"/>
              <a:t>Vidensbaserede</a:t>
            </a:r>
            <a:endParaRPr lang="da-DK" sz="1700" dirty="0"/>
          </a:p>
          <a:p>
            <a:r>
              <a:rPr lang="da-DK" sz="1700" dirty="0"/>
              <a:t>Systematiske </a:t>
            </a:r>
          </a:p>
          <a:p>
            <a:r>
              <a:rPr lang="da-DK" sz="1700" dirty="0"/>
              <a:t>Tværfaglige</a:t>
            </a:r>
          </a:p>
          <a:p>
            <a:r>
              <a:rPr lang="da-DK" sz="1700" dirty="0"/>
              <a:t>Indebærer børn-, unge og forældreinvolvering</a:t>
            </a:r>
          </a:p>
          <a:p>
            <a:r>
              <a:rPr lang="da-DK" sz="1700" dirty="0"/>
              <a:t>Vedholdende – det tager lang tid…</a:t>
            </a:r>
          </a:p>
          <a:p>
            <a:r>
              <a:rPr lang="da-DK" sz="1700" dirty="0"/>
              <a:t>Fleksible når det viser sig at virkeligheden er lidt anderledes end man troede….</a:t>
            </a:r>
          </a:p>
          <a:p>
            <a:endParaRPr lang="da-DK" sz="1700" dirty="0"/>
          </a:p>
        </p:txBody>
      </p:sp>
    </p:spTree>
    <p:extLst>
      <p:ext uri="{BB962C8B-B14F-4D97-AF65-F5344CB8AC3E}">
        <p14:creationId xmlns:p14="http://schemas.microsoft.com/office/powerpoint/2010/main" val="3713559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7B6A80-E877-68E9-29F0-4A611945E6CA}"/>
              </a:ext>
            </a:extLst>
          </p:cNvPr>
          <p:cNvSpPr>
            <a:spLocks noGrp="1"/>
          </p:cNvSpPr>
          <p:nvPr>
            <p:ph type="title"/>
          </p:nvPr>
        </p:nvSpPr>
        <p:spPr>
          <a:xfrm>
            <a:off x="683568" y="274638"/>
            <a:ext cx="7715250" cy="1143000"/>
          </a:xfrm>
        </p:spPr>
        <p:txBody>
          <a:bodyPr/>
          <a:lstStyle/>
          <a:p>
            <a:r>
              <a:rPr lang="da-DK" dirty="0"/>
              <a:t>Temaworkshop </a:t>
            </a:r>
            <a:br>
              <a:rPr lang="da-DK" dirty="0"/>
            </a:br>
            <a:r>
              <a:rPr lang="da-DK" sz="2400" b="0" i="1" dirty="0"/>
              <a:t>Pointer fra gruppedrøftelser</a:t>
            </a:r>
            <a:endParaRPr lang="da-DK" dirty="0"/>
          </a:p>
        </p:txBody>
      </p:sp>
      <p:sp>
        <p:nvSpPr>
          <p:cNvPr id="3" name="Pladsholder til indhold 2">
            <a:extLst>
              <a:ext uri="{FF2B5EF4-FFF2-40B4-BE49-F238E27FC236}">
                <a16:creationId xmlns:a16="http://schemas.microsoft.com/office/drawing/2014/main" id="{139DD68C-E9C7-85ED-7E5F-AC9B0B76E3B1}"/>
              </a:ext>
            </a:extLst>
          </p:cNvPr>
          <p:cNvSpPr>
            <a:spLocks noGrp="1"/>
          </p:cNvSpPr>
          <p:nvPr>
            <p:ph idx="1"/>
          </p:nvPr>
        </p:nvSpPr>
        <p:spPr>
          <a:xfrm>
            <a:off x="817190" y="1556792"/>
            <a:ext cx="7715250" cy="4421188"/>
          </a:xfrm>
        </p:spPr>
        <p:txBody>
          <a:bodyPr/>
          <a:lstStyle/>
          <a:p>
            <a:endParaRPr lang="da-DK"/>
          </a:p>
        </p:txBody>
      </p:sp>
      <p:sp>
        <p:nvSpPr>
          <p:cNvPr id="4" name="Rektangel 3">
            <a:extLst>
              <a:ext uri="{FF2B5EF4-FFF2-40B4-BE49-F238E27FC236}">
                <a16:creationId xmlns:a16="http://schemas.microsoft.com/office/drawing/2014/main" id="{333F3F59-2E61-9B72-B4B3-EAE3D9A51372}"/>
              </a:ext>
            </a:extLst>
          </p:cNvPr>
          <p:cNvSpPr/>
          <p:nvPr/>
        </p:nvSpPr>
        <p:spPr>
          <a:xfrm>
            <a:off x="-107950" y="6211888"/>
            <a:ext cx="9720263" cy="530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pic>
        <p:nvPicPr>
          <p:cNvPr id="5" name="Billede 8" descr="Et billede, der indeholder tekst&#10;&#10;Automatisk genereret beskrivelse">
            <a:extLst>
              <a:ext uri="{FF2B5EF4-FFF2-40B4-BE49-F238E27FC236}">
                <a16:creationId xmlns:a16="http://schemas.microsoft.com/office/drawing/2014/main" id="{EFAA49A0-96D9-D5BA-595A-30CB1DF249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6237288"/>
            <a:ext cx="13192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738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5747658E-20E6-036E-B769-4351033CD43C}"/>
              </a:ext>
            </a:extLst>
          </p:cNvPr>
          <p:cNvSpPr>
            <a:spLocks noGrp="1" noChangeArrowheads="1"/>
          </p:cNvSpPr>
          <p:nvPr>
            <p:ph type="title"/>
          </p:nvPr>
        </p:nvSpPr>
        <p:spPr>
          <a:xfrm>
            <a:off x="683568" y="274638"/>
            <a:ext cx="7715250" cy="1143000"/>
          </a:xfrm>
        </p:spPr>
        <p:txBody>
          <a:bodyPr/>
          <a:lstStyle/>
          <a:p>
            <a:r>
              <a:rPr lang="da-DK" altLang="da-DK" dirty="0"/>
              <a:t>De næste steps…</a:t>
            </a:r>
          </a:p>
        </p:txBody>
      </p:sp>
      <p:sp>
        <p:nvSpPr>
          <p:cNvPr id="20483" name="Pladsholder til indhold 2">
            <a:extLst>
              <a:ext uri="{FF2B5EF4-FFF2-40B4-BE49-F238E27FC236}">
                <a16:creationId xmlns:a16="http://schemas.microsoft.com/office/drawing/2014/main" id="{93BC9094-CE50-953B-1FF2-EB4183C7ADEB}"/>
              </a:ext>
            </a:extLst>
          </p:cNvPr>
          <p:cNvSpPr>
            <a:spLocks noGrp="1" noChangeArrowheads="1"/>
          </p:cNvSpPr>
          <p:nvPr>
            <p:ph idx="1"/>
          </p:nvPr>
        </p:nvSpPr>
        <p:spPr/>
        <p:txBody>
          <a:bodyPr/>
          <a:lstStyle/>
          <a:p>
            <a:pPr marL="0" indent="0">
              <a:buNone/>
            </a:pPr>
            <a:r>
              <a:rPr lang="da-DK" altLang="da-DK" b="1" dirty="0"/>
              <a:t>Efterbehandling</a:t>
            </a:r>
          </a:p>
          <a:p>
            <a:r>
              <a:rPr lang="da-DK" altLang="da-DK" dirty="0"/>
              <a:t>Styre- og arbejdsgruppe arbejder videre </a:t>
            </a:r>
          </a:p>
          <a:p>
            <a:r>
              <a:rPr lang="da-DK" altLang="da-DK" dirty="0"/>
              <a:t>Fælles møde i juni – opsamling på temaworkshop</a:t>
            </a:r>
          </a:p>
          <a:p>
            <a:r>
              <a:rPr lang="da-DK" altLang="da-DK" dirty="0"/>
              <a:t>Et blik på eksisterende tiltag</a:t>
            </a:r>
          </a:p>
          <a:p>
            <a:r>
              <a:rPr lang="da-DK" altLang="da-DK" dirty="0"/>
              <a:t>Anbefalinger til indsatser eller prøvehandlinger</a:t>
            </a:r>
          </a:p>
        </p:txBody>
      </p:sp>
      <p:sp>
        <p:nvSpPr>
          <p:cNvPr id="4" name="Rektangel 3">
            <a:extLst>
              <a:ext uri="{FF2B5EF4-FFF2-40B4-BE49-F238E27FC236}">
                <a16:creationId xmlns:a16="http://schemas.microsoft.com/office/drawing/2014/main" id="{3397E859-78C9-C6E9-D654-B97E7B57AA68}"/>
              </a:ext>
            </a:extLst>
          </p:cNvPr>
          <p:cNvSpPr/>
          <p:nvPr/>
        </p:nvSpPr>
        <p:spPr>
          <a:xfrm>
            <a:off x="-107950" y="6211888"/>
            <a:ext cx="9720263" cy="530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pic>
        <p:nvPicPr>
          <p:cNvPr id="5" name="Billede 8" descr="Et billede, der indeholder tekst&#10;&#10;Automatisk genereret beskrivelse">
            <a:extLst>
              <a:ext uri="{FF2B5EF4-FFF2-40B4-BE49-F238E27FC236}">
                <a16:creationId xmlns:a16="http://schemas.microsoft.com/office/drawing/2014/main" id="{18FC817D-D992-3A00-25A4-1C87833AC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6237288"/>
            <a:ext cx="13192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lede 3" descr="Et billede, der indeholder tekst&#10;&#10;Automatisk genereret beskrivelse">
            <a:extLst>
              <a:ext uri="{FF2B5EF4-FFF2-40B4-BE49-F238E27FC236}">
                <a16:creationId xmlns:a16="http://schemas.microsoft.com/office/drawing/2014/main" id="{575CC631-742D-A0CA-FE5C-4050A3580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4496" y="4754935"/>
            <a:ext cx="259080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kstfelt 5">
            <a:extLst>
              <a:ext uri="{FF2B5EF4-FFF2-40B4-BE49-F238E27FC236}">
                <a16:creationId xmlns:a16="http://schemas.microsoft.com/office/drawing/2014/main" id="{2EFDA6EC-4397-A4FB-663B-09D0C933B3F5}"/>
              </a:ext>
            </a:extLst>
          </p:cNvPr>
          <p:cNvSpPr txBox="1">
            <a:spLocks noChangeArrowheads="1"/>
          </p:cNvSpPr>
          <p:nvPr/>
        </p:nvSpPr>
        <p:spPr bwMode="auto">
          <a:xfrm>
            <a:off x="4283968" y="5654048"/>
            <a:ext cx="30289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Verdana" panose="020B0604030504040204" pitchFamily="34" charset="0"/>
              </a:defRPr>
            </a:lvl1pPr>
            <a:lvl2pPr marL="742950" indent="-285750">
              <a:spcBef>
                <a:spcPct val="20000"/>
              </a:spcBef>
              <a:buChar char="–"/>
              <a:defRPr sz="2000">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sz="1600">
                <a:solidFill>
                  <a:schemeClr val="tx1"/>
                </a:solidFill>
                <a:latin typeface="Verdana" panose="020B0604030504040204" pitchFamily="34" charset="0"/>
              </a:defRPr>
            </a:lvl4pPr>
            <a:lvl5pPr marL="2057400" indent="-228600">
              <a:spcBef>
                <a:spcPct val="20000"/>
              </a:spcBef>
              <a:buChar char="»"/>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Verdana" panose="020B0604030504040204" pitchFamily="34" charset="0"/>
              </a:defRPr>
            </a:lvl9pPr>
          </a:lstStyle>
          <a:p>
            <a:pPr>
              <a:spcBef>
                <a:spcPct val="0"/>
              </a:spcBef>
              <a:buFontTx/>
              <a:buNone/>
            </a:pPr>
            <a:r>
              <a:rPr lang="da-DK" altLang="da-DK" sz="1400" b="1" i="1" dirty="0"/>
              <a:t>Byrådets vision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1C71A605-0ACA-FEB7-9089-C35015BBDA66}"/>
              </a:ext>
            </a:extLst>
          </p:cNvPr>
          <p:cNvSpPr>
            <a:spLocks noGrp="1" noChangeArrowheads="1"/>
          </p:cNvSpPr>
          <p:nvPr>
            <p:ph type="title"/>
          </p:nvPr>
        </p:nvSpPr>
        <p:spPr>
          <a:xfrm>
            <a:off x="900113" y="2565400"/>
            <a:ext cx="7715250" cy="1143000"/>
          </a:xfrm>
        </p:spPr>
        <p:txBody>
          <a:bodyPr/>
          <a:lstStyle/>
          <a:p>
            <a:r>
              <a:rPr lang="da-DK" altLang="da-DK" sz="6600"/>
              <a:t>Tak for i dag </a:t>
            </a:r>
            <a:r>
              <a:rPr lang="da-DK" altLang="da-DK" sz="6600">
                <a:sym typeface="Wingdings" panose="05000000000000000000" pitchFamily="2" charset="2"/>
              </a:rPr>
              <a:t></a:t>
            </a:r>
            <a:endParaRPr lang="da-DK" altLang="da-DK" sz="6600"/>
          </a:p>
        </p:txBody>
      </p:sp>
      <p:pic>
        <p:nvPicPr>
          <p:cNvPr id="21507" name="Billede 1">
            <a:extLst>
              <a:ext uri="{FF2B5EF4-FFF2-40B4-BE49-F238E27FC236}">
                <a16:creationId xmlns:a16="http://schemas.microsoft.com/office/drawing/2014/main" id="{F92A6EAB-C5BD-92B0-5DCF-0EBD27011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735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a:extLst>
              <a:ext uri="{FF2B5EF4-FFF2-40B4-BE49-F238E27FC236}">
                <a16:creationId xmlns:a16="http://schemas.microsoft.com/office/drawing/2014/main" id="{506852F6-0528-B335-B57B-F7305350191B}"/>
              </a:ext>
            </a:extLst>
          </p:cNvPr>
          <p:cNvSpPr/>
          <p:nvPr/>
        </p:nvSpPr>
        <p:spPr>
          <a:xfrm>
            <a:off x="-107950" y="5708650"/>
            <a:ext cx="9720263" cy="11795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pic>
        <p:nvPicPr>
          <p:cNvPr id="21509" name="Billede 6" descr="Et billede, der indeholder tekst&#10;&#10;Automatisk genereret beskrivelse">
            <a:extLst>
              <a:ext uri="{FF2B5EF4-FFF2-40B4-BE49-F238E27FC236}">
                <a16:creationId xmlns:a16="http://schemas.microsoft.com/office/drawing/2014/main" id="{98C83E09-475E-7F67-18D9-D8F57E980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572" y="5886460"/>
            <a:ext cx="2178919" cy="97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Billede 8" descr="Et billede, der indeholder sort, indendørs, mørk, hvid&#10;&#10;Automatisk genereret beskrivelse">
            <a:extLst>
              <a:ext uri="{FF2B5EF4-FFF2-40B4-BE49-F238E27FC236}">
                <a16:creationId xmlns:a16="http://schemas.microsoft.com/office/drawing/2014/main" id="{8B3E1156-FFE8-4415-ECD6-D6F115D1F7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2793" b="47900"/>
          <a:stretch>
            <a:fillRect/>
          </a:stretch>
        </p:blipFill>
        <p:spPr bwMode="auto">
          <a:xfrm>
            <a:off x="5096118" y="-904078"/>
            <a:ext cx="4181475" cy="435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kstfelt 9">
            <a:extLst>
              <a:ext uri="{FF2B5EF4-FFF2-40B4-BE49-F238E27FC236}">
                <a16:creationId xmlns:a16="http://schemas.microsoft.com/office/drawing/2014/main" id="{CC6EFE03-9994-F86F-6C99-615AB6A48721}"/>
              </a:ext>
            </a:extLst>
          </p:cNvPr>
          <p:cNvSpPr txBox="1">
            <a:spLocks noChangeArrowheads="1"/>
          </p:cNvSpPr>
          <p:nvPr/>
        </p:nvSpPr>
        <p:spPr bwMode="auto">
          <a:xfrm rot="499479">
            <a:off x="5903351" y="1313101"/>
            <a:ext cx="271303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Verdana" panose="020B0604030504040204" pitchFamily="34" charset="0"/>
              </a:defRPr>
            </a:lvl1pPr>
            <a:lvl2pPr marL="742950" indent="-285750">
              <a:spcBef>
                <a:spcPct val="20000"/>
              </a:spcBef>
              <a:buChar char="–"/>
              <a:defRPr sz="2000">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sz="1600">
                <a:solidFill>
                  <a:schemeClr val="tx1"/>
                </a:solidFill>
                <a:latin typeface="Verdana" panose="020B0604030504040204" pitchFamily="34" charset="0"/>
              </a:defRPr>
            </a:lvl4pPr>
            <a:lvl5pPr marL="2057400" indent="-228600">
              <a:spcBef>
                <a:spcPct val="20000"/>
              </a:spcBef>
              <a:buChar char="»"/>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Verdana" panose="020B0604030504040204" pitchFamily="34" charset="0"/>
              </a:defRPr>
            </a:lvl9pPr>
          </a:lstStyle>
          <a:p>
            <a:pPr>
              <a:spcBef>
                <a:spcPct val="0"/>
              </a:spcBef>
              <a:buFontTx/>
              <a:buNone/>
            </a:pPr>
            <a:r>
              <a:rPr lang="da-DK" altLang="da-DK" sz="3200" b="1" dirty="0">
                <a:solidFill>
                  <a:srgbClr val="E57C09"/>
                </a:solidFill>
                <a:latin typeface="Candara" panose="020E0502030303020204" pitchFamily="34" charset="0"/>
                <a:sym typeface="Wingdings" panose="05000000000000000000" pitchFamily="2" charset="2"/>
              </a:rPr>
              <a:t>Spørgsmål</a:t>
            </a:r>
            <a:endParaRPr lang="da-DK" altLang="da-DK" sz="3200" b="1" dirty="0">
              <a:solidFill>
                <a:srgbClr val="E57C09"/>
              </a:solidFill>
              <a:latin typeface="Candara" panose="020E0502030303020204" pitchFamily="34" charset="0"/>
            </a:endParaRPr>
          </a:p>
          <a:p>
            <a:pPr>
              <a:spcBef>
                <a:spcPct val="0"/>
              </a:spcBef>
              <a:buFontTx/>
              <a:buNone/>
            </a:pPr>
            <a:endParaRPr lang="da-DK" altLang="da-DK" dirty="0"/>
          </a:p>
        </p:txBody>
      </p:sp>
      <p:pic>
        <p:nvPicPr>
          <p:cNvPr id="3" name="Billede 2" descr="Et billede, der indeholder tekst, clipart, vektorgrafik&#10;&#10;Automatisk genereret beskrivelse">
            <a:extLst>
              <a:ext uri="{FF2B5EF4-FFF2-40B4-BE49-F238E27FC236}">
                <a16:creationId xmlns:a16="http://schemas.microsoft.com/office/drawing/2014/main" id="{1D65E3EC-295C-C018-D3A7-F27FD4DC21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4288" y="6068714"/>
            <a:ext cx="1624587" cy="5730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4DFFC310-4F85-536F-1A63-65EEAB8F65D4}"/>
              </a:ext>
            </a:extLst>
          </p:cNvPr>
          <p:cNvSpPr>
            <a:spLocks noGrp="1" noChangeArrowheads="1"/>
          </p:cNvSpPr>
          <p:nvPr>
            <p:ph type="title"/>
          </p:nvPr>
        </p:nvSpPr>
        <p:spPr>
          <a:xfrm>
            <a:off x="714375" y="276225"/>
            <a:ext cx="7715250" cy="1143000"/>
          </a:xfrm>
        </p:spPr>
        <p:txBody>
          <a:bodyPr/>
          <a:lstStyle/>
          <a:p>
            <a:r>
              <a:rPr lang="da-DK" altLang="da-DK" dirty="0"/>
              <a:t>Sundhedsprofil for børn og unge</a:t>
            </a:r>
            <a:br>
              <a:rPr lang="da-DK" altLang="da-DK" dirty="0"/>
            </a:br>
            <a:r>
              <a:rPr lang="da-DK" altLang="da-DK" sz="2400" b="0" i="1" dirty="0"/>
              <a:t>Rebild Kommune 2021</a:t>
            </a:r>
            <a:endParaRPr lang="da-DK" altLang="da-DK" b="0" i="1" dirty="0"/>
          </a:p>
        </p:txBody>
      </p:sp>
      <p:sp>
        <p:nvSpPr>
          <p:cNvPr id="7171" name="Pladsholder til indhold 2">
            <a:extLst>
              <a:ext uri="{FF2B5EF4-FFF2-40B4-BE49-F238E27FC236}">
                <a16:creationId xmlns:a16="http://schemas.microsoft.com/office/drawing/2014/main" id="{01842A1D-C15D-5F06-BDD8-CBBA7CBF5C66}"/>
              </a:ext>
            </a:extLst>
          </p:cNvPr>
          <p:cNvSpPr>
            <a:spLocks noGrp="1" noChangeArrowheads="1"/>
          </p:cNvSpPr>
          <p:nvPr>
            <p:ph idx="1"/>
          </p:nvPr>
        </p:nvSpPr>
        <p:spPr>
          <a:xfrm>
            <a:off x="739775" y="1628775"/>
            <a:ext cx="7993063" cy="4421188"/>
          </a:xfrm>
        </p:spPr>
        <p:txBody>
          <a:bodyPr/>
          <a:lstStyle/>
          <a:p>
            <a:r>
              <a:rPr lang="da-DK" altLang="da-DK" sz="1800" dirty="0"/>
              <a:t>En sundheds- og trivselsmåling</a:t>
            </a:r>
          </a:p>
          <a:p>
            <a:r>
              <a:rPr lang="da-DK" altLang="da-DK" sz="1800" dirty="0"/>
              <a:t>Et samarbejde mellem regionen og de nordjyske kommuner</a:t>
            </a:r>
          </a:p>
          <a:p>
            <a:r>
              <a:rPr lang="da-DK" altLang="da-DK" sz="1800" dirty="0"/>
              <a:t>Gennemføres hvert fjerde år - RK har deltaget i 2017 og 2021</a:t>
            </a:r>
          </a:p>
          <a:p>
            <a:r>
              <a:rPr lang="da-DK" altLang="da-DK" sz="1800" dirty="0"/>
              <a:t>Spørgeskemaer i efteråret 2021 til alle 5. og 8. klasser i RK </a:t>
            </a:r>
          </a:p>
          <a:p>
            <a:r>
              <a:rPr lang="da-DK" altLang="da-DK" sz="1800" dirty="0"/>
              <a:t>Alle kommunens folkeskoler er repræsenteret i profilen 2021</a:t>
            </a:r>
          </a:p>
        </p:txBody>
      </p:sp>
      <p:pic>
        <p:nvPicPr>
          <p:cNvPr id="3" name="Billede 2">
            <a:extLst>
              <a:ext uri="{FF2B5EF4-FFF2-40B4-BE49-F238E27FC236}">
                <a16:creationId xmlns:a16="http://schemas.microsoft.com/office/drawing/2014/main" id="{F12B4E43-FAA8-E429-8B14-6D37BA5E7135}"/>
              </a:ext>
            </a:extLst>
          </p:cNvPr>
          <p:cNvPicPr>
            <a:picLocks noChangeAspect="1"/>
          </p:cNvPicPr>
          <p:nvPr/>
        </p:nvPicPr>
        <p:blipFill>
          <a:blip r:embed="rId2"/>
          <a:stretch>
            <a:fillRect/>
          </a:stretch>
        </p:blipFill>
        <p:spPr>
          <a:xfrm>
            <a:off x="2415158" y="3515213"/>
            <a:ext cx="4313684" cy="2534750"/>
          </a:xfrm>
          <a:prstGeom prst="rect">
            <a:avLst/>
          </a:prstGeom>
        </p:spPr>
      </p:pic>
      <p:sp>
        <p:nvSpPr>
          <p:cNvPr id="6" name="Rektangel 5">
            <a:extLst>
              <a:ext uri="{FF2B5EF4-FFF2-40B4-BE49-F238E27FC236}">
                <a16:creationId xmlns:a16="http://schemas.microsoft.com/office/drawing/2014/main" id="{226CF41A-2859-C9EA-84BE-EA636A1AD4D3}"/>
              </a:ext>
            </a:extLst>
          </p:cNvPr>
          <p:cNvSpPr/>
          <p:nvPr/>
        </p:nvSpPr>
        <p:spPr>
          <a:xfrm>
            <a:off x="-107950" y="6211888"/>
            <a:ext cx="9720263" cy="530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pic>
        <p:nvPicPr>
          <p:cNvPr id="7" name="Billede 8" descr="Et billede, der indeholder tekst&#10;&#10;Automatisk genereret beskrivelse">
            <a:extLst>
              <a:ext uri="{FF2B5EF4-FFF2-40B4-BE49-F238E27FC236}">
                <a16:creationId xmlns:a16="http://schemas.microsoft.com/office/drawing/2014/main" id="{A7EE86EE-41D1-AA47-C525-0C40BC88C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6237288"/>
            <a:ext cx="13192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27B746-6897-97A5-5A2A-2A853DF4941F}"/>
              </a:ext>
            </a:extLst>
          </p:cNvPr>
          <p:cNvSpPr>
            <a:spLocks noGrp="1"/>
          </p:cNvSpPr>
          <p:nvPr>
            <p:ph type="title"/>
          </p:nvPr>
        </p:nvSpPr>
        <p:spPr>
          <a:xfrm>
            <a:off x="540544" y="317183"/>
            <a:ext cx="7715250" cy="1143000"/>
          </a:xfrm>
        </p:spPr>
        <p:txBody>
          <a:bodyPr/>
          <a:lstStyle/>
          <a:p>
            <a:r>
              <a:rPr lang="da-DK" dirty="0"/>
              <a:t>Børne- og ungedata i RK </a:t>
            </a:r>
          </a:p>
        </p:txBody>
      </p:sp>
      <p:sp>
        <p:nvSpPr>
          <p:cNvPr id="3" name="Pladsholder til indhold 2">
            <a:extLst>
              <a:ext uri="{FF2B5EF4-FFF2-40B4-BE49-F238E27FC236}">
                <a16:creationId xmlns:a16="http://schemas.microsoft.com/office/drawing/2014/main" id="{FF5B38B3-DA70-A5E3-D187-0695751A9430}"/>
              </a:ext>
            </a:extLst>
          </p:cNvPr>
          <p:cNvSpPr>
            <a:spLocks noGrp="1"/>
          </p:cNvSpPr>
          <p:nvPr>
            <p:ph idx="1"/>
          </p:nvPr>
        </p:nvSpPr>
        <p:spPr>
          <a:xfrm>
            <a:off x="827584" y="1546420"/>
            <a:ext cx="7715250" cy="4421188"/>
          </a:xfrm>
        </p:spPr>
        <p:txBody>
          <a:bodyPr/>
          <a:lstStyle/>
          <a:p>
            <a:r>
              <a:rPr lang="da-DK" altLang="da-DK" sz="1900" dirty="0" err="1"/>
              <a:t>BørnUngeLiv</a:t>
            </a:r>
            <a:r>
              <a:rPr lang="da-DK" altLang="da-DK" sz="1900" dirty="0"/>
              <a:t> – tværgående platform til indsamling af </a:t>
            </a:r>
            <a:br>
              <a:rPr lang="da-DK" altLang="da-DK" sz="1900" dirty="0"/>
            </a:br>
            <a:r>
              <a:rPr lang="da-DK" altLang="da-DK" sz="1900" dirty="0"/>
              <a:t>data (Børnesundhedsprofil, Sundhedsplejens lovpligtige samtaler samt PPR – </a:t>
            </a:r>
            <a:r>
              <a:rPr lang="da-DK" altLang="da-DK" sz="1900" dirty="0" err="1"/>
              <a:t>BørnUngeLivPLUS</a:t>
            </a:r>
            <a:r>
              <a:rPr lang="da-DK" altLang="da-DK" sz="1900" dirty="0"/>
              <a:t>).</a:t>
            </a:r>
          </a:p>
          <a:p>
            <a:r>
              <a:rPr lang="da-DK" altLang="da-DK" sz="1900" dirty="0"/>
              <a:t>Et fælles vidensgrundlag/arbejdsredskab</a:t>
            </a:r>
          </a:p>
          <a:p>
            <a:r>
              <a:rPr lang="da-DK" altLang="da-DK" sz="1900" dirty="0"/>
              <a:t>Styregruppe for Børnesundhedsprofilen </a:t>
            </a:r>
          </a:p>
          <a:p>
            <a:r>
              <a:rPr lang="da-DK" altLang="da-DK" sz="1900" dirty="0"/>
              <a:t>Tværgående arbejdsgruppe med fokus </a:t>
            </a:r>
            <a:br>
              <a:rPr lang="da-DK" altLang="da-DK" sz="1900" dirty="0"/>
            </a:br>
            <a:r>
              <a:rPr lang="da-DK" altLang="da-DK" sz="1900" dirty="0"/>
              <a:t>på arbejdet med børne- og ungedata. </a:t>
            </a:r>
          </a:p>
          <a:p>
            <a:pPr marL="0" indent="0">
              <a:buNone/>
            </a:pPr>
            <a:endParaRPr lang="da-DK" altLang="da-DK" dirty="0"/>
          </a:p>
        </p:txBody>
      </p:sp>
      <p:sp>
        <p:nvSpPr>
          <p:cNvPr id="4" name="Rektangel 3">
            <a:extLst>
              <a:ext uri="{FF2B5EF4-FFF2-40B4-BE49-F238E27FC236}">
                <a16:creationId xmlns:a16="http://schemas.microsoft.com/office/drawing/2014/main" id="{70477687-D17C-A38E-09DA-980F99755582}"/>
              </a:ext>
            </a:extLst>
          </p:cNvPr>
          <p:cNvSpPr/>
          <p:nvPr/>
        </p:nvSpPr>
        <p:spPr>
          <a:xfrm>
            <a:off x="-107950" y="6211888"/>
            <a:ext cx="9720263" cy="530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pic>
        <p:nvPicPr>
          <p:cNvPr id="5" name="Billede 8" descr="Et billede, der indeholder tekst&#10;&#10;Automatisk genereret beskrivelse">
            <a:extLst>
              <a:ext uri="{FF2B5EF4-FFF2-40B4-BE49-F238E27FC236}">
                <a16:creationId xmlns:a16="http://schemas.microsoft.com/office/drawing/2014/main" id="{D71FE10C-7793-B530-E8A3-073CE81A87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6237288"/>
            <a:ext cx="13192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lede 4" descr="Et billede, der indeholder sort, indendørs, mørk, hvid&#10;&#10;Automatisk genereret beskrivelse">
            <a:extLst>
              <a:ext uri="{FF2B5EF4-FFF2-40B4-BE49-F238E27FC236}">
                <a16:creationId xmlns:a16="http://schemas.microsoft.com/office/drawing/2014/main" id="{3AC467EA-8849-ACE8-6D6D-56FB0F7E7B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2793" b="47900"/>
          <a:stretch>
            <a:fillRect/>
          </a:stretch>
        </p:blipFill>
        <p:spPr bwMode="auto">
          <a:xfrm>
            <a:off x="5868144" y="2332885"/>
            <a:ext cx="3594196" cy="3744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kstfelt 5">
            <a:extLst>
              <a:ext uri="{FF2B5EF4-FFF2-40B4-BE49-F238E27FC236}">
                <a16:creationId xmlns:a16="http://schemas.microsoft.com/office/drawing/2014/main" id="{E0F67ABC-4AF4-EC19-41C5-88C971C0CA2B}"/>
              </a:ext>
            </a:extLst>
          </p:cNvPr>
          <p:cNvSpPr txBox="1">
            <a:spLocks noChangeArrowheads="1"/>
          </p:cNvSpPr>
          <p:nvPr/>
        </p:nvSpPr>
        <p:spPr bwMode="auto">
          <a:xfrm rot="279315">
            <a:off x="6157689" y="3864621"/>
            <a:ext cx="2713037"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Verdana" panose="020B0604030504040204" pitchFamily="34" charset="0"/>
              </a:defRPr>
            </a:lvl1pPr>
            <a:lvl2pPr marL="742950" indent="-285750">
              <a:spcBef>
                <a:spcPct val="20000"/>
              </a:spcBef>
              <a:buChar char="–"/>
              <a:defRPr sz="2000">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sz="1600">
                <a:solidFill>
                  <a:schemeClr val="tx1"/>
                </a:solidFill>
                <a:latin typeface="Verdana" panose="020B0604030504040204" pitchFamily="34" charset="0"/>
              </a:defRPr>
            </a:lvl4pPr>
            <a:lvl5pPr marL="2057400" indent="-228600">
              <a:spcBef>
                <a:spcPct val="20000"/>
              </a:spcBef>
              <a:buChar char="»"/>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Verdana" panose="020B0604030504040204" pitchFamily="34" charset="0"/>
              </a:defRPr>
            </a:lvl9pPr>
          </a:lstStyle>
          <a:p>
            <a:pPr algn="ctr">
              <a:spcBef>
                <a:spcPct val="0"/>
              </a:spcBef>
              <a:buFontTx/>
              <a:buNone/>
            </a:pPr>
            <a:r>
              <a:rPr lang="da-DK" altLang="da-DK" sz="2400" b="1" dirty="0">
                <a:solidFill>
                  <a:srgbClr val="E57C09"/>
                </a:solidFill>
                <a:effectLst>
                  <a:outerShdw blurRad="38100" dist="38100" dir="2700000" algn="tl">
                    <a:srgbClr val="000000">
                      <a:alpha val="43137"/>
                    </a:srgbClr>
                  </a:outerShdw>
                </a:effectLst>
                <a:latin typeface="Candara" panose="020E0502030303020204" pitchFamily="34" charset="0"/>
              </a:rPr>
              <a:t>Hvordan gør vi data til genstand for handling?</a:t>
            </a:r>
          </a:p>
          <a:p>
            <a:pPr>
              <a:spcBef>
                <a:spcPct val="0"/>
              </a:spcBef>
              <a:buFontTx/>
              <a:buNone/>
            </a:pPr>
            <a:endParaRPr lang="da-DK" altLang="da-DK" dirty="0"/>
          </a:p>
        </p:txBody>
      </p:sp>
    </p:spTree>
    <p:extLst>
      <p:ext uri="{BB962C8B-B14F-4D97-AF65-F5344CB8AC3E}">
        <p14:creationId xmlns:p14="http://schemas.microsoft.com/office/powerpoint/2010/main" val="867847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a:extLst>
              <a:ext uri="{FF2B5EF4-FFF2-40B4-BE49-F238E27FC236}">
                <a16:creationId xmlns:a16="http://schemas.microsoft.com/office/drawing/2014/main" id="{5A18F438-A671-A2B4-3522-4154AC6823F9}"/>
              </a:ext>
            </a:extLst>
          </p:cNvPr>
          <p:cNvSpPr>
            <a:spLocks noGrp="1" noChangeArrowheads="1"/>
          </p:cNvSpPr>
          <p:nvPr>
            <p:ph type="ctrTitle"/>
          </p:nvPr>
        </p:nvSpPr>
        <p:spPr>
          <a:xfrm>
            <a:off x="468313" y="549275"/>
            <a:ext cx="8442325" cy="788988"/>
          </a:xfrm>
        </p:spPr>
        <p:txBody>
          <a:bodyPr anchor="b"/>
          <a:lstStyle/>
          <a:p>
            <a:br>
              <a:rPr lang="da-DK" altLang="da-DK" sz="3600"/>
            </a:br>
            <a:r>
              <a:rPr lang="da-DK" altLang="da-DK" sz="2800" b="0" i="1"/>
              <a:t>Børnesundhedsprofilen 2021</a:t>
            </a:r>
            <a:br>
              <a:rPr lang="da-DK" altLang="da-DK" sz="3600"/>
            </a:br>
            <a:r>
              <a:rPr lang="da-DK" altLang="da-DK" sz="3600"/>
              <a:t>Tendenser i Rebild Kommune</a:t>
            </a:r>
          </a:p>
        </p:txBody>
      </p:sp>
      <p:pic>
        <p:nvPicPr>
          <p:cNvPr id="8195" name="Billede 4">
            <a:extLst>
              <a:ext uri="{FF2B5EF4-FFF2-40B4-BE49-F238E27FC236}">
                <a16:creationId xmlns:a16="http://schemas.microsoft.com/office/drawing/2014/main" id="{185945CB-11A4-EE57-9237-2762EF22C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47" t="3264" r="703" b="3264"/>
          <a:stretch>
            <a:fillRect/>
          </a:stretch>
        </p:blipFill>
        <p:spPr bwMode="auto">
          <a:xfrm>
            <a:off x="900113" y="2205038"/>
            <a:ext cx="48958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kstfelt 5">
            <a:extLst>
              <a:ext uri="{FF2B5EF4-FFF2-40B4-BE49-F238E27FC236}">
                <a16:creationId xmlns:a16="http://schemas.microsoft.com/office/drawing/2014/main" id="{B14A5906-E749-3075-FD0C-FE12F6D04BC4}"/>
              </a:ext>
            </a:extLst>
          </p:cNvPr>
          <p:cNvSpPr txBox="1">
            <a:spLocks noChangeArrowheads="1"/>
          </p:cNvSpPr>
          <p:nvPr/>
        </p:nvSpPr>
        <p:spPr bwMode="auto">
          <a:xfrm>
            <a:off x="1116013" y="4995863"/>
            <a:ext cx="6408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Verdana" panose="020B0604030504040204" pitchFamily="34" charset="0"/>
              </a:defRPr>
            </a:lvl1pPr>
            <a:lvl2pPr marL="742950" indent="-285750">
              <a:spcBef>
                <a:spcPct val="20000"/>
              </a:spcBef>
              <a:buChar char="–"/>
              <a:defRPr sz="2000">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sz="1600">
                <a:solidFill>
                  <a:schemeClr val="tx1"/>
                </a:solidFill>
                <a:latin typeface="Verdana" panose="020B0604030504040204" pitchFamily="34" charset="0"/>
              </a:defRPr>
            </a:lvl4pPr>
            <a:lvl5pPr marL="2057400" indent="-228600">
              <a:spcBef>
                <a:spcPct val="20000"/>
              </a:spcBef>
              <a:buChar char="»"/>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Verdana" panose="020B0604030504040204" pitchFamily="34" charset="0"/>
              </a:defRPr>
            </a:lvl9pPr>
          </a:lstStyle>
          <a:p>
            <a:pPr>
              <a:spcBef>
                <a:spcPct val="0"/>
              </a:spcBef>
              <a:buFontTx/>
              <a:buNone/>
            </a:pPr>
            <a:r>
              <a:rPr lang="da-DK" altLang="da-DK" sz="1400" i="1"/>
              <a:t>Sundhedsprofil for børn og unge 2021 s. 5</a:t>
            </a:r>
          </a:p>
        </p:txBody>
      </p:sp>
      <p:pic>
        <p:nvPicPr>
          <p:cNvPr id="8197" name="Billede 6" descr="Et billede, der indeholder sort, indendørs, mørk, hvid&#10;&#10;Automatisk genereret beskrivelse">
            <a:extLst>
              <a:ext uri="{FF2B5EF4-FFF2-40B4-BE49-F238E27FC236}">
                <a16:creationId xmlns:a16="http://schemas.microsoft.com/office/drawing/2014/main" id="{19989B89-D342-BC5A-0815-396319B8F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2793" b="47900"/>
          <a:stretch>
            <a:fillRect/>
          </a:stretch>
        </p:blipFill>
        <p:spPr bwMode="auto">
          <a:xfrm>
            <a:off x="5711825" y="439738"/>
            <a:ext cx="3698875" cy="385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kstfelt 6">
            <a:extLst>
              <a:ext uri="{FF2B5EF4-FFF2-40B4-BE49-F238E27FC236}">
                <a16:creationId xmlns:a16="http://schemas.microsoft.com/office/drawing/2014/main" id="{82111A1F-B9E9-DE26-3C87-CEBD95E1686E}"/>
              </a:ext>
            </a:extLst>
          </p:cNvPr>
          <p:cNvSpPr txBox="1">
            <a:spLocks noChangeArrowheads="1"/>
          </p:cNvSpPr>
          <p:nvPr/>
        </p:nvSpPr>
        <p:spPr bwMode="auto">
          <a:xfrm rot="610689">
            <a:off x="6408738" y="2290763"/>
            <a:ext cx="5472112"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Verdana" panose="020B0604030504040204" pitchFamily="34" charset="0"/>
              </a:defRPr>
            </a:lvl1pPr>
            <a:lvl2pPr marL="742950" indent="-285750">
              <a:spcBef>
                <a:spcPct val="20000"/>
              </a:spcBef>
              <a:buChar char="–"/>
              <a:defRPr sz="2000">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sz="1600">
                <a:solidFill>
                  <a:schemeClr val="tx1"/>
                </a:solidFill>
                <a:latin typeface="Verdana" panose="020B0604030504040204" pitchFamily="34" charset="0"/>
              </a:defRPr>
            </a:lvl4pPr>
            <a:lvl5pPr marL="2057400" indent="-228600">
              <a:spcBef>
                <a:spcPct val="20000"/>
              </a:spcBef>
              <a:buChar char="»"/>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Verdana" panose="020B0604030504040204" pitchFamily="34" charset="0"/>
              </a:defRPr>
            </a:lvl9pPr>
          </a:lstStyle>
          <a:p>
            <a:pPr>
              <a:spcBef>
                <a:spcPct val="0"/>
              </a:spcBef>
              <a:buFontTx/>
              <a:buNone/>
            </a:pPr>
            <a:r>
              <a:rPr lang="da-DK" altLang="da-DK" sz="2800" b="1">
                <a:solidFill>
                  <a:srgbClr val="DE824A"/>
                </a:solidFill>
              </a:rPr>
              <a:t>Langt de </a:t>
            </a:r>
          </a:p>
          <a:p>
            <a:pPr>
              <a:spcBef>
                <a:spcPct val="0"/>
              </a:spcBef>
              <a:buFontTx/>
              <a:buNone/>
            </a:pPr>
            <a:r>
              <a:rPr lang="da-DK" altLang="da-DK" sz="2800" b="1">
                <a:solidFill>
                  <a:srgbClr val="DE824A"/>
                </a:solidFill>
              </a:rPr>
              <a:t>fleste har </a:t>
            </a:r>
          </a:p>
          <a:p>
            <a:pPr>
              <a:spcBef>
                <a:spcPct val="0"/>
              </a:spcBef>
              <a:buFontTx/>
              <a:buNone/>
            </a:pPr>
            <a:r>
              <a:rPr lang="da-DK" altLang="da-DK" sz="2800" b="1">
                <a:solidFill>
                  <a:srgbClr val="DE824A"/>
                </a:solidFill>
              </a:rPr>
              <a:t>det godt!</a:t>
            </a:r>
          </a:p>
        </p:txBody>
      </p:sp>
      <p:sp>
        <p:nvSpPr>
          <p:cNvPr id="7" name="Rektangel 6">
            <a:extLst>
              <a:ext uri="{FF2B5EF4-FFF2-40B4-BE49-F238E27FC236}">
                <a16:creationId xmlns:a16="http://schemas.microsoft.com/office/drawing/2014/main" id="{03FDADE6-1D8F-5F64-9015-577E8E251CC5}"/>
              </a:ext>
            </a:extLst>
          </p:cNvPr>
          <p:cNvSpPr/>
          <p:nvPr/>
        </p:nvSpPr>
        <p:spPr>
          <a:xfrm>
            <a:off x="-107950" y="6211888"/>
            <a:ext cx="9720263" cy="530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pic>
        <p:nvPicPr>
          <p:cNvPr id="8" name="Billede 8" descr="Et billede, der indeholder tekst&#10;&#10;Automatisk genereret beskrivelse">
            <a:extLst>
              <a:ext uri="{FF2B5EF4-FFF2-40B4-BE49-F238E27FC236}">
                <a16:creationId xmlns:a16="http://schemas.microsoft.com/office/drawing/2014/main" id="{9C70FC70-DB58-C7DC-E731-314FC81C8B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6237288"/>
            <a:ext cx="13192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a:extLst>
              <a:ext uri="{FF2B5EF4-FFF2-40B4-BE49-F238E27FC236}">
                <a16:creationId xmlns:a16="http://schemas.microsoft.com/office/drawing/2014/main" id="{FB1456ED-420D-ED6D-0F73-70A518E4E5CD}"/>
              </a:ext>
            </a:extLst>
          </p:cNvPr>
          <p:cNvSpPr>
            <a:spLocks noGrp="1" noChangeArrowheads="1"/>
          </p:cNvSpPr>
          <p:nvPr>
            <p:ph type="title"/>
          </p:nvPr>
        </p:nvSpPr>
        <p:spPr>
          <a:xfrm>
            <a:off x="714375" y="517525"/>
            <a:ext cx="7715250" cy="1143000"/>
          </a:xfrm>
        </p:spPr>
        <p:txBody>
          <a:bodyPr/>
          <a:lstStyle/>
          <a:p>
            <a:r>
              <a:rPr lang="da-DK" altLang="da-DK"/>
              <a:t>Opmærksomhedspunkter: </a:t>
            </a:r>
            <a:r>
              <a:rPr lang="da-DK" altLang="da-DK" i="1">
                <a:solidFill>
                  <a:srgbClr val="DE824A"/>
                </a:solidFill>
              </a:rPr>
              <a:t>Ensomhed</a:t>
            </a:r>
            <a:r>
              <a:rPr lang="da-DK" altLang="da-DK"/>
              <a:t> </a:t>
            </a:r>
          </a:p>
        </p:txBody>
      </p:sp>
      <p:pic>
        <p:nvPicPr>
          <p:cNvPr id="9219" name="Pladsholder til indhold 5">
            <a:extLst>
              <a:ext uri="{FF2B5EF4-FFF2-40B4-BE49-F238E27FC236}">
                <a16:creationId xmlns:a16="http://schemas.microsoft.com/office/drawing/2014/main" id="{AA250083-C771-6492-15BC-73892BE9CBC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1103" t="2373" r="1785"/>
          <a:stretch>
            <a:fillRect/>
          </a:stretch>
        </p:blipFill>
        <p:spPr>
          <a:xfrm>
            <a:off x="395288" y="1816100"/>
            <a:ext cx="4537075" cy="3413125"/>
          </a:xfrm>
        </p:spPr>
      </p:pic>
      <p:pic>
        <p:nvPicPr>
          <p:cNvPr id="9220" name="Pladsholder til indhold 7">
            <a:extLst>
              <a:ext uri="{FF2B5EF4-FFF2-40B4-BE49-F238E27FC236}">
                <a16:creationId xmlns:a16="http://schemas.microsoft.com/office/drawing/2014/main" id="{DFFF4ADF-5EEE-8B15-3130-57CD37DE282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37138" y="2060575"/>
            <a:ext cx="3783012" cy="3048000"/>
          </a:xfrm>
        </p:spPr>
      </p:pic>
      <p:sp>
        <p:nvSpPr>
          <p:cNvPr id="9221" name="Tekstfelt 1">
            <a:extLst>
              <a:ext uri="{FF2B5EF4-FFF2-40B4-BE49-F238E27FC236}">
                <a16:creationId xmlns:a16="http://schemas.microsoft.com/office/drawing/2014/main" id="{FA919D71-AD9A-750A-9C71-0911AD397740}"/>
              </a:ext>
            </a:extLst>
          </p:cNvPr>
          <p:cNvSpPr txBox="1">
            <a:spLocks noChangeArrowheads="1"/>
          </p:cNvSpPr>
          <p:nvPr/>
        </p:nvSpPr>
        <p:spPr bwMode="auto">
          <a:xfrm>
            <a:off x="2633663" y="5516563"/>
            <a:ext cx="4340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Verdana" panose="020B0604030504040204" pitchFamily="34" charset="0"/>
              </a:defRPr>
            </a:lvl1pPr>
            <a:lvl2pPr marL="742950" indent="-285750">
              <a:spcBef>
                <a:spcPct val="20000"/>
              </a:spcBef>
              <a:buChar char="–"/>
              <a:defRPr sz="2000">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sz="1600">
                <a:solidFill>
                  <a:schemeClr val="tx1"/>
                </a:solidFill>
                <a:latin typeface="Verdana" panose="020B0604030504040204" pitchFamily="34" charset="0"/>
              </a:defRPr>
            </a:lvl4pPr>
            <a:lvl5pPr marL="2057400" indent="-228600">
              <a:spcBef>
                <a:spcPct val="20000"/>
              </a:spcBef>
              <a:buChar char="»"/>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Verdana" panose="020B0604030504040204" pitchFamily="34" charset="0"/>
              </a:defRPr>
            </a:lvl9pPr>
          </a:lstStyle>
          <a:p>
            <a:pPr>
              <a:spcBef>
                <a:spcPct val="0"/>
              </a:spcBef>
              <a:buFontTx/>
              <a:buNone/>
            </a:pPr>
            <a:r>
              <a:rPr lang="da-DK" altLang="da-DK" sz="1200" i="1"/>
              <a:t>Sundhedsprofil for børn og unge 2021 s. 6-7</a:t>
            </a:r>
          </a:p>
        </p:txBody>
      </p:sp>
      <p:sp>
        <p:nvSpPr>
          <p:cNvPr id="6" name="Rektangel 5">
            <a:extLst>
              <a:ext uri="{FF2B5EF4-FFF2-40B4-BE49-F238E27FC236}">
                <a16:creationId xmlns:a16="http://schemas.microsoft.com/office/drawing/2014/main" id="{C991177B-5233-BA02-6AF7-B4113DF2C995}"/>
              </a:ext>
            </a:extLst>
          </p:cNvPr>
          <p:cNvSpPr/>
          <p:nvPr/>
        </p:nvSpPr>
        <p:spPr>
          <a:xfrm>
            <a:off x="-107950" y="6211888"/>
            <a:ext cx="9720263" cy="530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pic>
        <p:nvPicPr>
          <p:cNvPr id="7" name="Billede 8" descr="Et billede, der indeholder tekst&#10;&#10;Automatisk genereret beskrivelse">
            <a:extLst>
              <a:ext uri="{FF2B5EF4-FFF2-40B4-BE49-F238E27FC236}">
                <a16:creationId xmlns:a16="http://schemas.microsoft.com/office/drawing/2014/main" id="{4D07A01A-C81B-B9F3-3A0A-BF67F9E4B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6237288"/>
            <a:ext cx="13192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77C35668-F14F-BCF2-1B52-FACC47C9B8FE}"/>
              </a:ext>
            </a:extLst>
          </p:cNvPr>
          <p:cNvSpPr>
            <a:spLocks noGrp="1" noChangeArrowheads="1"/>
          </p:cNvSpPr>
          <p:nvPr>
            <p:ph type="title"/>
          </p:nvPr>
        </p:nvSpPr>
        <p:spPr/>
        <p:txBody>
          <a:bodyPr/>
          <a:lstStyle/>
          <a:p>
            <a:r>
              <a:rPr lang="da-DK" altLang="da-DK"/>
              <a:t>Opmærksomhedspunkter: </a:t>
            </a:r>
            <a:r>
              <a:rPr lang="da-DK" altLang="da-DK" i="1">
                <a:solidFill>
                  <a:srgbClr val="DE824A"/>
                </a:solidFill>
              </a:rPr>
              <a:t>Mobning</a:t>
            </a:r>
            <a:endParaRPr lang="da-DK" altLang="da-DK">
              <a:solidFill>
                <a:srgbClr val="DE824A"/>
              </a:solidFill>
            </a:endParaRPr>
          </a:p>
        </p:txBody>
      </p:sp>
      <p:pic>
        <p:nvPicPr>
          <p:cNvPr id="10243" name="Pladsholder til indhold 4">
            <a:extLst>
              <a:ext uri="{FF2B5EF4-FFF2-40B4-BE49-F238E27FC236}">
                <a16:creationId xmlns:a16="http://schemas.microsoft.com/office/drawing/2014/main" id="{7F881CED-8F5B-4A9B-C59F-FDA9C36AE78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44688" y="1557338"/>
            <a:ext cx="5029200" cy="4383087"/>
          </a:xfrm>
        </p:spPr>
      </p:pic>
      <p:sp>
        <p:nvSpPr>
          <p:cNvPr id="10244" name="Tekstfelt 4">
            <a:extLst>
              <a:ext uri="{FF2B5EF4-FFF2-40B4-BE49-F238E27FC236}">
                <a16:creationId xmlns:a16="http://schemas.microsoft.com/office/drawing/2014/main" id="{50C83204-4BDD-460B-C6FA-D253DCB581A1}"/>
              </a:ext>
            </a:extLst>
          </p:cNvPr>
          <p:cNvSpPr txBox="1">
            <a:spLocks noChangeArrowheads="1"/>
          </p:cNvSpPr>
          <p:nvPr/>
        </p:nvSpPr>
        <p:spPr bwMode="auto">
          <a:xfrm>
            <a:off x="2484438" y="5940425"/>
            <a:ext cx="43402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Verdana" panose="020B0604030504040204" pitchFamily="34" charset="0"/>
              </a:defRPr>
            </a:lvl1pPr>
            <a:lvl2pPr marL="742950" indent="-285750">
              <a:spcBef>
                <a:spcPct val="20000"/>
              </a:spcBef>
              <a:buChar char="–"/>
              <a:defRPr sz="2000">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sz="1600">
                <a:solidFill>
                  <a:schemeClr val="tx1"/>
                </a:solidFill>
                <a:latin typeface="Verdana" panose="020B0604030504040204" pitchFamily="34" charset="0"/>
              </a:defRPr>
            </a:lvl4pPr>
            <a:lvl5pPr marL="2057400" indent="-228600">
              <a:spcBef>
                <a:spcPct val="20000"/>
              </a:spcBef>
              <a:buChar char="»"/>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Verdana" panose="020B0604030504040204" pitchFamily="34" charset="0"/>
              </a:defRPr>
            </a:lvl9pPr>
          </a:lstStyle>
          <a:p>
            <a:pPr>
              <a:spcBef>
                <a:spcPct val="0"/>
              </a:spcBef>
              <a:buFontTx/>
              <a:buNone/>
            </a:pPr>
            <a:r>
              <a:rPr lang="da-DK" altLang="da-DK" sz="1200" i="1"/>
              <a:t>Sundhedsprofil for børn og unge 2021 s. 7</a:t>
            </a:r>
          </a:p>
        </p:txBody>
      </p:sp>
      <p:sp>
        <p:nvSpPr>
          <p:cNvPr id="5" name="Rektangel 4">
            <a:extLst>
              <a:ext uri="{FF2B5EF4-FFF2-40B4-BE49-F238E27FC236}">
                <a16:creationId xmlns:a16="http://schemas.microsoft.com/office/drawing/2014/main" id="{4A70BD8A-B701-8D92-F9A0-4962BA64E4DA}"/>
              </a:ext>
            </a:extLst>
          </p:cNvPr>
          <p:cNvSpPr/>
          <p:nvPr/>
        </p:nvSpPr>
        <p:spPr>
          <a:xfrm>
            <a:off x="-107950" y="6211888"/>
            <a:ext cx="9720263" cy="530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pic>
        <p:nvPicPr>
          <p:cNvPr id="6" name="Billede 8" descr="Et billede, der indeholder tekst&#10;&#10;Automatisk genereret beskrivelse">
            <a:extLst>
              <a:ext uri="{FF2B5EF4-FFF2-40B4-BE49-F238E27FC236}">
                <a16:creationId xmlns:a16="http://schemas.microsoft.com/office/drawing/2014/main" id="{5EB51F5A-7BE3-A19B-4BF2-15F836B2F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6237288"/>
            <a:ext cx="13192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a:extLst>
              <a:ext uri="{FF2B5EF4-FFF2-40B4-BE49-F238E27FC236}">
                <a16:creationId xmlns:a16="http://schemas.microsoft.com/office/drawing/2014/main" id="{BA96FF06-AEBC-FDC0-3B95-375158DE93F3}"/>
              </a:ext>
            </a:extLst>
          </p:cNvPr>
          <p:cNvSpPr>
            <a:spLocks noGrp="1" noChangeArrowheads="1"/>
          </p:cNvSpPr>
          <p:nvPr>
            <p:ph type="title"/>
          </p:nvPr>
        </p:nvSpPr>
        <p:spPr>
          <a:xfrm>
            <a:off x="611188" y="549275"/>
            <a:ext cx="7715250" cy="1143000"/>
          </a:xfrm>
        </p:spPr>
        <p:txBody>
          <a:bodyPr/>
          <a:lstStyle/>
          <a:p>
            <a:r>
              <a:rPr lang="en-US" altLang="da-DK"/>
              <a:t>Opmærksomhedspunkter: </a:t>
            </a:r>
            <a:br>
              <a:rPr lang="en-US" altLang="da-DK"/>
            </a:br>
            <a:r>
              <a:rPr lang="en-US" altLang="da-DK" i="1">
                <a:solidFill>
                  <a:srgbClr val="DE824A"/>
                </a:solidFill>
              </a:rPr>
              <a:t>Søvn og pres </a:t>
            </a:r>
          </a:p>
        </p:txBody>
      </p:sp>
      <p:pic>
        <p:nvPicPr>
          <p:cNvPr id="11267" name="Billede 3">
            <a:extLst>
              <a:ext uri="{FF2B5EF4-FFF2-40B4-BE49-F238E27FC236}">
                <a16:creationId xmlns:a16="http://schemas.microsoft.com/office/drawing/2014/main" id="{7BB85006-E98C-C9BE-5C31-C8E7F8F60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587" b="1859"/>
          <a:stretch>
            <a:fillRect/>
          </a:stretch>
        </p:blipFill>
        <p:spPr bwMode="auto">
          <a:xfrm>
            <a:off x="149225" y="2738438"/>
            <a:ext cx="460216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Billede 5">
            <a:extLst>
              <a:ext uri="{FF2B5EF4-FFF2-40B4-BE49-F238E27FC236}">
                <a16:creationId xmlns:a16="http://schemas.microsoft.com/office/drawing/2014/main" id="{6B320462-C7A3-61EB-CFDB-9EF4DF529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021"/>
          <a:stretch>
            <a:fillRect/>
          </a:stretch>
        </p:blipFill>
        <p:spPr bwMode="auto">
          <a:xfrm>
            <a:off x="4865688" y="1989138"/>
            <a:ext cx="3738562"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kstfelt 4">
            <a:extLst>
              <a:ext uri="{FF2B5EF4-FFF2-40B4-BE49-F238E27FC236}">
                <a16:creationId xmlns:a16="http://schemas.microsoft.com/office/drawing/2014/main" id="{244A3EBC-0F2D-CA73-8CE2-B3440D0D417F}"/>
              </a:ext>
            </a:extLst>
          </p:cNvPr>
          <p:cNvSpPr txBox="1">
            <a:spLocks noChangeArrowheads="1"/>
          </p:cNvSpPr>
          <p:nvPr/>
        </p:nvSpPr>
        <p:spPr bwMode="auto">
          <a:xfrm>
            <a:off x="1979613" y="5589588"/>
            <a:ext cx="5545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Verdana" panose="020B0604030504040204" pitchFamily="34" charset="0"/>
              </a:defRPr>
            </a:lvl1pPr>
            <a:lvl2pPr marL="742950" indent="-285750">
              <a:spcBef>
                <a:spcPct val="20000"/>
              </a:spcBef>
              <a:buChar char="–"/>
              <a:defRPr sz="2000">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sz="1600">
                <a:solidFill>
                  <a:schemeClr val="tx1"/>
                </a:solidFill>
                <a:latin typeface="Verdana" panose="020B0604030504040204" pitchFamily="34" charset="0"/>
              </a:defRPr>
            </a:lvl4pPr>
            <a:lvl5pPr marL="2057400" indent="-228600">
              <a:spcBef>
                <a:spcPct val="20000"/>
              </a:spcBef>
              <a:buChar char="»"/>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Verdana" panose="020B0604030504040204" pitchFamily="34" charset="0"/>
              </a:defRPr>
            </a:lvl9pPr>
          </a:lstStyle>
          <a:p>
            <a:pPr>
              <a:spcBef>
                <a:spcPct val="0"/>
              </a:spcBef>
              <a:buFontTx/>
              <a:buNone/>
            </a:pPr>
            <a:r>
              <a:rPr lang="da-DK" altLang="da-DK" sz="1400" i="1"/>
              <a:t>Sundhedsprofil for børn og unge 2021 d. 8 og 10</a:t>
            </a:r>
          </a:p>
        </p:txBody>
      </p:sp>
      <p:sp>
        <p:nvSpPr>
          <p:cNvPr id="6" name="Rektangel 5">
            <a:extLst>
              <a:ext uri="{FF2B5EF4-FFF2-40B4-BE49-F238E27FC236}">
                <a16:creationId xmlns:a16="http://schemas.microsoft.com/office/drawing/2014/main" id="{DFA6A00E-AA7A-2EFE-4A8F-6F8EE371C70A}"/>
              </a:ext>
            </a:extLst>
          </p:cNvPr>
          <p:cNvSpPr/>
          <p:nvPr/>
        </p:nvSpPr>
        <p:spPr>
          <a:xfrm>
            <a:off x="-107950" y="6211888"/>
            <a:ext cx="9720263" cy="530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pic>
        <p:nvPicPr>
          <p:cNvPr id="7" name="Billede 8" descr="Et billede, der indeholder tekst&#10;&#10;Automatisk genereret beskrivelse">
            <a:extLst>
              <a:ext uri="{FF2B5EF4-FFF2-40B4-BE49-F238E27FC236}">
                <a16:creationId xmlns:a16="http://schemas.microsoft.com/office/drawing/2014/main" id="{091DF8E0-1730-3D75-EB75-98D7573480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6237288"/>
            <a:ext cx="13192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a:extLst>
              <a:ext uri="{FF2B5EF4-FFF2-40B4-BE49-F238E27FC236}">
                <a16:creationId xmlns:a16="http://schemas.microsoft.com/office/drawing/2014/main" id="{CBF12582-3AA2-F70E-F347-8A593BB791B4}"/>
              </a:ext>
            </a:extLst>
          </p:cNvPr>
          <p:cNvSpPr>
            <a:spLocks noGrp="1" noChangeArrowheads="1"/>
          </p:cNvSpPr>
          <p:nvPr>
            <p:ph type="title"/>
          </p:nvPr>
        </p:nvSpPr>
        <p:spPr>
          <a:xfrm>
            <a:off x="539750" y="404813"/>
            <a:ext cx="7715250" cy="1143000"/>
          </a:xfrm>
        </p:spPr>
        <p:txBody>
          <a:bodyPr/>
          <a:lstStyle/>
          <a:p>
            <a:r>
              <a:rPr lang="da-DK" altLang="da-DK"/>
              <a:t>Opmærksomhedspunkter: </a:t>
            </a:r>
            <a:r>
              <a:rPr lang="da-DK" altLang="da-DK" i="1">
                <a:solidFill>
                  <a:srgbClr val="DE824A"/>
                </a:solidFill>
              </a:rPr>
              <a:t>Motion</a:t>
            </a:r>
            <a:r>
              <a:rPr lang="da-DK" altLang="da-DK"/>
              <a:t> </a:t>
            </a:r>
          </a:p>
        </p:txBody>
      </p:sp>
      <p:pic>
        <p:nvPicPr>
          <p:cNvPr id="12291" name="Pladsholder til indhold 5">
            <a:extLst>
              <a:ext uri="{FF2B5EF4-FFF2-40B4-BE49-F238E27FC236}">
                <a16:creationId xmlns:a16="http://schemas.microsoft.com/office/drawing/2014/main" id="{5AC66EFC-587A-1D91-D786-F4A9ED6D3AB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44" t="3210" r="2740" b="4854"/>
          <a:stretch>
            <a:fillRect/>
          </a:stretch>
        </p:blipFill>
        <p:spPr>
          <a:xfrm>
            <a:off x="388938" y="2133600"/>
            <a:ext cx="4737100" cy="2062163"/>
          </a:xfrm>
        </p:spPr>
      </p:pic>
      <p:pic>
        <p:nvPicPr>
          <p:cNvPr id="12292" name="Billede 2">
            <a:extLst>
              <a:ext uri="{FF2B5EF4-FFF2-40B4-BE49-F238E27FC236}">
                <a16:creationId xmlns:a16="http://schemas.microsoft.com/office/drawing/2014/main" id="{F535935C-27CC-EBD5-2A2A-00A73340CC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700213"/>
            <a:ext cx="368617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kstfelt 5">
            <a:extLst>
              <a:ext uri="{FF2B5EF4-FFF2-40B4-BE49-F238E27FC236}">
                <a16:creationId xmlns:a16="http://schemas.microsoft.com/office/drawing/2014/main" id="{7F4FB3E4-19E5-403C-3992-920081C92123}"/>
              </a:ext>
            </a:extLst>
          </p:cNvPr>
          <p:cNvSpPr txBox="1">
            <a:spLocks noChangeArrowheads="1"/>
          </p:cNvSpPr>
          <p:nvPr/>
        </p:nvSpPr>
        <p:spPr bwMode="auto">
          <a:xfrm>
            <a:off x="1835150" y="5059363"/>
            <a:ext cx="5959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Verdana" panose="020B0604030504040204" pitchFamily="34" charset="0"/>
              </a:defRPr>
            </a:lvl1pPr>
            <a:lvl2pPr marL="742950" indent="-285750">
              <a:spcBef>
                <a:spcPct val="20000"/>
              </a:spcBef>
              <a:buChar char="–"/>
              <a:defRPr sz="2000">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sz="1600">
                <a:solidFill>
                  <a:schemeClr val="tx1"/>
                </a:solidFill>
                <a:latin typeface="Verdana" panose="020B0604030504040204" pitchFamily="34" charset="0"/>
              </a:defRPr>
            </a:lvl4pPr>
            <a:lvl5pPr marL="2057400" indent="-228600">
              <a:spcBef>
                <a:spcPct val="20000"/>
              </a:spcBef>
              <a:buChar char="»"/>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Verdana" panose="020B0604030504040204" pitchFamily="34" charset="0"/>
              </a:defRPr>
            </a:lvl9pPr>
          </a:lstStyle>
          <a:p>
            <a:pPr>
              <a:spcBef>
                <a:spcPct val="0"/>
              </a:spcBef>
              <a:buFontTx/>
              <a:buNone/>
            </a:pPr>
            <a:r>
              <a:rPr lang="da-DK" altLang="da-DK" sz="1400" i="1"/>
              <a:t>Sundhedsprofil for børn og unge 2021 s. 12</a:t>
            </a:r>
          </a:p>
        </p:txBody>
      </p:sp>
      <p:sp>
        <p:nvSpPr>
          <p:cNvPr id="6" name="Rektangel 5">
            <a:extLst>
              <a:ext uri="{FF2B5EF4-FFF2-40B4-BE49-F238E27FC236}">
                <a16:creationId xmlns:a16="http://schemas.microsoft.com/office/drawing/2014/main" id="{D66FD636-47E2-085C-7D63-4AA2E892B06B}"/>
              </a:ext>
            </a:extLst>
          </p:cNvPr>
          <p:cNvSpPr/>
          <p:nvPr/>
        </p:nvSpPr>
        <p:spPr>
          <a:xfrm>
            <a:off x="-107950" y="6211888"/>
            <a:ext cx="9720263" cy="530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pic>
        <p:nvPicPr>
          <p:cNvPr id="7" name="Billede 8" descr="Et billede, der indeholder tekst&#10;&#10;Automatisk genereret beskrivelse">
            <a:extLst>
              <a:ext uri="{FF2B5EF4-FFF2-40B4-BE49-F238E27FC236}">
                <a16:creationId xmlns:a16="http://schemas.microsoft.com/office/drawing/2014/main" id="{B80DDBCD-572C-865C-1F0D-C624E1F128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6237288"/>
            <a:ext cx="13192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a:extLst>
              <a:ext uri="{FF2B5EF4-FFF2-40B4-BE49-F238E27FC236}">
                <a16:creationId xmlns:a16="http://schemas.microsoft.com/office/drawing/2014/main" id="{73A967F4-A9F9-70BF-8F56-5F895D7126C9}"/>
              </a:ext>
            </a:extLst>
          </p:cNvPr>
          <p:cNvSpPr>
            <a:spLocks noGrp="1" noChangeArrowheads="1"/>
          </p:cNvSpPr>
          <p:nvPr>
            <p:ph type="title"/>
          </p:nvPr>
        </p:nvSpPr>
        <p:spPr/>
        <p:txBody>
          <a:bodyPr/>
          <a:lstStyle/>
          <a:p>
            <a:r>
              <a:rPr lang="da-DK" altLang="da-DK" dirty="0"/>
              <a:t>Et tværfagligt fokus</a:t>
            </a:r>
            <a:br>
              <a:rPr lang="da-DK" altLang="da-DK" dirty="0"/>
            </a:br>
            <a:r>
              <a:rPr lang="da-DK" altLang="da-DK" sz="2400" b="0" i="1" dirty="0"/>
              <a:t>- en fælles opgave</a:t>
            </a:r>
            <a:endParaRPr lang="da-DK" altLang="da-DK" b="0" i="1" dirty="0"/>
          </a:p>
        </p:txBody>
      </p:sp>
      <p:sp>
        <p:nvSpPr>
          <p:cNvPr id="5" name="Pladsholder til indhold 2">
            <a:extLst>
              <a:ext uri="{FF2B5EF4-FFF2-40B4-BE49-F238E27FC236}">
                <a16:creationId xmlns:a16="http://schemas.microsoft.com/office/drawing/2014/main" id="{49B671F2-ABE1-6178-5FCE-DAF1C0665D36}"/>
              </a:ext>
            </a:extLst>
          </p:cNvPr>
          <p:cNvSpPr>
            <a:spLocks noGrp="1" noChangeArrowheads="1"/>
          </p:cNvSpPr>
          <p:nvPr>
            <p:ph idx="1"/>
          </p:nvPr>
        </p:nvSpPr>
        <p:spPr>
          <a:xfrm>
            <a:off x="971550" y="1251204"/>
            <a:ext cx="7344866" cy="4421187"/>
          </a:xfrm>
        </p:spPr>
        <p:txBody>
          <a:bodyPr/>
          <a:lstStyle/>
          <a:p>
            <a:pPr marL="0" indent="0">
              <a:buFontTx/>
              <a:buNone/>
              <a:defRPr/>
            </a:pPr>
            <a:endParaRPr lang="da-DK" altLang="da-DK" sz="1800" dirty="0">
              <a:solidFill>
                <a:srgbClr val="DE824A"/>
              </a:solidFill>
            </a:endParaRPr>
          </a:p>
          <a:p>
            <a:pPr>
              <a:defRPr/>
            </a:pPr>
            <a:r>
              <a:rPr lang="da-DK" altLang="da-DK" sz="1800" dirty="0"/>
              <a:t>Opmærksomheder der skal tages alvorligt</a:t>
            </a:r>
          </a:p>
          <a:p>
            <a:r>
              <a:rPr lang="da-DK" altLang="da-DK" sz="1800" dirty="0"/>
              <a:t>Politisk optagethed – kommunalt og nationalt</a:t>
            </a:r>
          </a:p>
          <a:p>
            <a:pPr>
              <a:defRPr/>
            </a:pPr>
            <a:r>
              <a:rPr lang="da-DK" altLang="da-DK" sz="1800" dirty="0"/>
              <a:t>Data skal anvendes som grundlag for arbejdet med sundhedsindsatsen i de kommende år.</a:t>
            </a:r>
          </a:p>
          <a:p>
            <a:pPr>
              <a:defRPr/>
            </a:pPr>
            <a:r>
              <a:rPr lang="da-DK" altLang="da-DK" sz="1800" dirty="0"/>
              <a:t>Målrettede indsatser/prøvehandlinger der skaber værdi</a:t>
            </a:r>
          </a:p>
          <a:p>
            <a:pPr>
              <a:defRPr/>
            </a:pPr>
            <a:r>
              <a:rPr lang="da-DK" altLang="da-DK" sz="1800" dirty="0"/>
              <a:t>Det kræver vi samarbejder på tværs for at lykkes</a:t>
            </a:r>
          </a:p>
          <a:p>
            <a:pPr>
              <a:defRPr/>
            </a:pPr>
            <a:r>
              <a:rPr lang="da-DK" altLang="da-DK" sz="1800" dirty="0"/>
              <a:t>Første step – temaworkshop for fagpersoner</a:t>
            </a:r>
          </a:p>
          <a:p>
            <a:pPr marL="0" indent="0">
              <a:buNone/>
              <a:defRPr/>
            </a:pPr>
            <a:endParaRPr lang="da-DK" altLang="da-DK" sz="1100" dirty="0"/>
          </a:p>
          <a:p>
            <a:pPr marL="0" indent="0">
              <a:buNone/>
              <a:defRPr/>
            </a:pPr>
            <a:r>
              <a:rPr lang="da-DK" altLang="da-DK" sz="1800" b="1" dirty="0"/>
              <a:t>Formålet med workshop: </a:t>
            </a:r>
            <a:r>
              <a:rPr lang="da-DK" altLang="da-DK" sz="1800" dirty="0"/>
              <a:t>at få fagpersoners perspektiver på og anbefalinger til det videre arbejde med børn og unges sundhed og trivsel i RK.</a:t>
            </a:r>
          </a:p>
          <a:p>
            <a:pPr marL="0" indent="0">
              <a:buFontTx/>
              <a:buNone/>
              <a:defRPr/>
            </a:pPr>
            <a:endParaRPr lang="da-DK" altLang="da-DK" sz="1800" dirty="0">
              <a:solidFill>
                <a:srgbClr val="DE824A"/>
              </a:solidFill>
            </a:endParaRPr>
          </a:p>
        </p:txBody>
      </p:sp>
      <p:pic>
        <p:nvPicPr>
          <p:cNvPr id="13316" name="Billede 3" descr="Et billede, der indeholder tekst&#10;&#10;Automatisk genereret beskrivelse">
            <a:extLst>
              <a:ext uri="{FF2B5EF4-FFF2-40B4-BE49-F238E27FC236}">
                <a16:creationId xmlns:a16="http://schemas.microsoft.com/office/drawing/2014/main" id="{B7CC1F72-DFE6-D94B-C566-0F950DFAF0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496" y="4941168"/>
            <a:ext cx="259080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kstfelt 5">
            <a:extLst>
              <a:ext uri="{FF2B5EF4-FFF2-40B4-BE49-F238E27FC236}">
                <a16:creationId xmlns:a16="http://schemas.microsoft.com/office/drawing/2014/main" id="{382A7290-C9A4-A895-7149-00C85F8B9BCB}"/>
              </a:ext>
            </a:extLst>
          </p:cNvPr>
          <p:cNvSpPr txBox="1">
            <a:spLocks noChangeArrowheads="1"/>
          </p:cNvSpPr>
          <p:nvPr/>
        </p:nvSpPr>
        <p:spPr bwMode="auto">
          <a:xfrm>
            <a:off x="4283968" y="5786908"/>
            <a:ext cx="30289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Verdana" panose="020B0604030504040204" pitchFamily="34" charset="0"/>
              </a:defRPr>
            </a:lvl1pPr>
            <a:lvl2pPr marL="742950" indent="-285750">
              <a:spcBef>
                <a:spcPct val="20000"/>
              </a:spcBef>
              <a:buChar char="–"/>
              <a:defRPr sz="2000">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sz="1600">
                <a:solidFill>
                  <a:schemeClr val="tx1"/>
                </a:solidFill>
                <a:latin typeface="Verdana" panose="020B0604030504040204" pitchFamily="34" charset="0"/>
              </a:defRPr>
            </a:lvl4pPr>
            <a:lvl5pPr marL="2057400" indent="-228600">
              <a:spcBef>
                <a:spcPct val="20000"/>
              </a:spcBef>
              <a:buChar char="»"/>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Verdana" panose="020B0604030504040204" pitchFamily="34" charset="0"/>
              </a:defRPr>
            </a:lvl9pPr>
          </a:lstStyle>
          <a:p>
            <a:pPr>
              <a:spcBef>
                <a:spcPct val="0"/>
              </a:spcBef>
              <a:buFontTx/>
              <a:buNone/>
            </a:pPr>
            <a:r>
              <a:rPr lang="da-DK" altLang="da-DK" sz="1400" b="1" i="1" dirty="0"/>
              <a:t>Byrådets vision</a:t>
            </a:r>
          </a:p>
        </p:txBody>
      </p:sp>
      <p:sp>
        <p:nvSpPr>
          <p:cNvPr id="6" name="Rektangel 5">
            <a:extLst>
              <a:ext uri="{FF2B5EF4-FFF2-40B4-BE49-F238E27FC236}">
                <a16:creationId xmlns:a16="http://schemas.microsoft.com/office/drawing/2014/main" id="{E49F8E61-BAFC-2B8C-5428-41875BD70ED2}"/>
              </a:ext>
            </a:extLst>
          </p:cNvPr>
          <p:cNvSpPr/>
          <p:nvPr/>
        </p:nvSpPr>
        <p:spPr>
          <a:xfrm>
            <a:off x="-107950" y="6211888"/>
            <a:ext cx="9720263" cy="530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pic>
        <p:nvPicPr>
          <p:cNvPr id="7" name="Billede 8" descr="Et billede, der indeholder tekst&#10;&#10;Automatisk genereret beskrivelse">
            <a:extLst>
              <a:ext uri="{FF2B5EF4-FFF2-40B4-BE49-F238E27FC236}">
                <a16:creationId xmlns:a16="http://schemas.microsoft.com/office/drawing/2014/main" id="{259B9A24-264F-07E4-6870-E1686C0C1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6237288"/>
            <a:ext cx="13192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På vej">
  <a:themeElements>
    <a:clrScheme name="A-grø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grø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grø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rø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rø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rø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rø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rø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rø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rø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rø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rø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rø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rø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440</TotalTime>
  <Words>875</Words>
  <Application>Microsoft Office PowerPoint</Application>
  <PresentationFormat>Skærmshow (4:3)</PresentationFormat>
  <Paragraphs>98</Paragraphs>
  <Slides>19</Slides>
  <Notes>2</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19</vt:i4>
      </vt:variant>
    </vt:vector>
  </HeadingPairs>
  <TitlesOfParts>
    <vt:vector size="27" baseType="lpstr">
      <vt:lpstr>Arial</vt:lpstr>
      <vt:lpstr>Candara</vt:lpstr>
      <vt:lpstr>ff-meta-serif-web-pro</vt:lpstr>
      <vt:lpstr>Gill Sans MT</vt:lpstr>
      <vt:lpstr>Times New Roman</vt:lpstr>
      <vt:lpstr>Verdana</vt:lpstr>
      <vt:lpstr>Wingdings 3</vt:lpstr>
      <vt:lpstr>På vej</vt:lpstr>
      <vt:lpstr>PowerPoint-præsentation</vt:lpstr>
      <vt:lpstr>Sundhedsprofil for børn og unge Rebild Kommune 2021</vt:lpstr>
      <vt:lpstr>Børne- og ungedata i RK </vt:lpstr>
      <vt:lpstr> Børnesundhedsprofilen 2021 Tendenser i Rebild Kommune</vt:lpstr>
      <vt:lpstr>Opmærksomhedspunkter: Ensomhed </vt:lpstr>
      <vt:lpstr>Opmærksomhedspunkter: Mobning</vt:lpstr>
      <vt:lpstr>Opmærksomhedspunkter:  Søvn og pres </vt:lpstr>
      <vt:lpstr>Opmærksomhedspunkter: Motion </vt:lpstr>
      <vt:lpstr>Et tværfagligt fokus - en fælles opgave</vt:lpstr>
      <vt:lpstr>Temaworkshop   Pointer v. ungdomsforsker Søren Østergaard</vt:lpstr>
      <vt:lpstr>Hvad er der på spil, når 30% af pigerne i 8.kl  er stressede?</vt:lpstr>
      <vt:lpstr>”De vil hellere agere passive end træde ved siden af…!”</vt:lpstr>
      <vt:lpstr>HVEM PRESSER JER?</vt:lpstr>
      <vt:lpstr>Alle forventer noget – spørgsmålet er bare hvad?</vt:lpstr>
      <vt:lpstr>De har det anderledes svært…..</vt:lpstr>
      <vt:lpstr>Hvad er centralt i forebyggen- de indsatser, der virker?</vt:lpstr>
      <vt:lpstr>Temaworkshop  Pointer fra gruppedrøftelser</vt:lpstr>
      <vt:lpstr>De næste steps…</vt:lpstr>
      <vt:lpstr>Tak for i dag </vt:lpstr>
    </vt:vector>
  </TitlesOfParts>
  <Company>Rebild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Allan Pinnerup</dc:creator>
  <cp:lastModifiedBy>Lone Zinck Jacobsen</cp:lastModifiedBy>
  <cp:revision>38</cp:revision>
  <dcterms:created xsi:type="dcterms:W3CDTF">2011-11-15T10:23:13Z</dcterms:created>
  <dcterms:modified xsi:type="dcterms:W3CDTF">2022-06-16T08:32:53Z</dcterms:modified>
</cp:coreProperties>
</file>